
<file path=[Content_Types].xml><?xml version="1.0" encoding="utf-8"?>
<Types xmlns="http://schemas.openxmlformats.org/package/2006/content-types">
  <Default Extension="png" ContentType="image/png"/>
  <Default Extension="jpg&amp;ehk=mH0daYu4taoWLbggCTkI3Q&amp;r=0&amp;pid=OfficeInsert" ContentType="image/jpeg"/>
  <Default Extension="png&amp;ehk=IPOiPsdiMPmCBCQ1nLBM" ContentType="image/png"/>
  <Default Extension="jpeg" ContentType="image/jpeg"/>
  <Default Extension="jpg&amp;ehk=DIcWyGSIfhqxg" ContentType="image/jpeg"/>
  <Default Extension="rels" ContentType="application/vnd.openxmlformats-package.relationships+xml"/>
  <Default Extension="xml" ContentType="application/xml"/>
  <Default Extension="png&amp;ehk=JXKaZZZlYhWAB8JikWahbA&amp;r=0&amp;pid=OfficeInsert" ContentType="image/png"/>
  <Default Extension="wdp" ContentType="image/vnd.ms-photo"/>
  <Default Extension="jpg&amp;ehk=7FR1xZ98X6AqPqn0qTNlCg&amp;r=0&amp;pid=OfficeInsert" ContentType="image/jpeg"/>
  <Default Extension="gif" ContentType="image/gif"/>
  <Default Extension="jpg&amp;ehk=w5G0IklQn" ContentType="image/jpeg"/>
  <Default Extension="JPG" ContentType="image/jpeg"/>
  <Default Extension="jpg&amp;ehk=Rc4S4fsG5rR5G7J4SLup7g&amp;r=0&amp;pid=OfficeInsert" ContentType="image/jpeg"/>
  <Default Extension="jpg&amp;ehk=oxBAS" ContentType="image/jpeg"/>
  <Default Extension="png&amp;ehk=QVGKNqYAK8gE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61" r:id="rId4"/>
    <p:sldId id="272" r:id="rId5"/>
    <p:sldId id="271" r:id="rId6"/>
    <p:sldId id="273" r:id="rId7"/>
    <p:sldId id="267" r:id="rId8"/>
    <p:sldId id="268" r:id="rId9"/>
    <p:sldId id="269" r:id="rId10"/>
    <p:sldId id="262" r:id="rId11"/>
    <p:sldId id="274" r:id="rId12"/>
    <p:sldId id="263" r:id="rId13"/>
    <p:sldId id="264" r:id="rId14"/>
    <p:sldId id="265" r:id="rId15"/>
    <p:sldId id="266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6"/>
    <p:restoredTop sz="94681"/>
  </p:normalViewPr>
  <p:slideViewPr>
    <p:cSldViewPr snapToGrid="0" snapToObjects="1">
      <p:cViewPr varScale="1">
        <p:scale>
          <a:sx n="82" d="100"/>
          <a:sy n="82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://wccftech.com/iphone-7-geekbench-results-3gb-ram/" TargetMode="External"/><Relationship Id="rId13" Type="http://schemas.openxmlformats.org/officeDocument/2006/relationships/image" Target="../media/image18.jpg&amp;ehk=7FR1xZ98X6AqPqn0qTNlCg&amp;r=0&amp;pid=OfficeInsert"/><Relationship Id="rId3" Type="http://schemas.openxmlformats.org/officeDocument/2006/relationships/image" Target="../media/image13.jpg&amp;ehk=w5G0IklQn"/><Relationship Id="rId7" Type="http://schemas.openxmlformats.org/officeDocument/2006/relationships/image" Target="../media/image15.jpg&amp;ehk=mH0daYu4taoWLbggCTkI3Q&amp;r=0&amp;pid=OfficeInsert"/><Relationship Id="rId12" Type="http://schemas.openxmlformats.org/officeDocument/2006/relationships/hyperlink" Target="https://www.comptoir-hardware.com/actus/vr/34049-microsoft-presente-la-vr-sous-windows-avec-le-casque-de-chez-acer-post_657666.html" TargetMode="External"/><Relationship Id="rId2" Type="http://schemas.openxmlformats.org/officeDocument/2006/relationships/hyperlink" Target="http://flickr.com/photos/bagogames/13300603614" TargetMode="External"/><Relationship Id="rId1" Type="http://schemas.openxmlformats.org/officeDocument/2006/relationships/image" Target="../media/image12.jpg&amp;ehk=Rc4S4fsG5rR5G7J4SLup7g&amp;r=0&amp;pid=OfficeInsert"/><Relationship Id="rId6" Type="http://schemas.openxmlformats.org/officeDocument/2006/relationships/hyperlink" Target="http://www.tecnonauta.com/noticias/2559-lenovo-phab-2-pro-primer-smartphone-con-tango" TargetMode="External"/><Relationship Id="rId11" Type="http://schemas.openxmlformats.org/officeDocument/2006/relationships/image" Target="../media/image17.jpg&amp;ehk=DIcWyGSIfhqxg"/><Relationship Id="rId5" Type="http://schemas.openxmlformats.org/officeDocument/2006/relationships/image" Target="../media/image14.jpg&amp;ehk=oxBAS"/><Relationship Id="rId10" Type="http://schemas.openxmlformats.org/officeDocument/2006/relationships/hyperlink" Target="http://labs.supinfochina.com/en/hololens-and-windows-10-holographic-a-new-way-to-develop/" TargetMode="External"/><Relationship Id="rId4" Type="http://schemas.openxmlformats.org/officeDocument/2006/relationships/hyperlink" Target="http://www.lastampa.it/2016/02/21/tecnologia/speciali/mobile-world-congress/realt-virtuale-htc-vive-coster-dollari-QzbzPADfYvTrjmO8Ap0BiI/pagina.html" TargetMode="External"/><Relationship Id="rId9" Type="http://schemas.openxmlformats.org/officeDocument/2006/relationships/image" Target="../media/image16.png&amp;ehk=IPOiPsdiMPmCBCQ1nLBM"/><Relationship Id="rId14" Type="http://schemas.openxmlformats.org/officeDocument/2006/relationships/hyperlink" Target="https://www.eklogika.gr/inews/Sta-399-i-timi-tou-Mixed-Reality-bundle-tis-Acer-pou-perilambanei-kai-motion-controllers-13-05-2017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://wccftech.com/iphone-7-geekbench-results-3gb-ram/" TargetMode="External"/><Relationship Id="rId13" Type="http://schemas.openxmlformats.org/officeDocument/2006/relationships/image" Target="../media/image18.jpg&amp;ehk=7FR1xZ98X6AqPqn0qTNlCg&amp;r=0&amp;pid=OfficeInsert"/><Relationship Id="rId3" Type="http://schemas.openxmlformats.org/officeDocument/2006/relationships/image" Target="../media/image13.jpg&amp;ehk=w5G0IklQn"/><Relationship Id="rId7" Type="http://schemas.openxmlformats.org/officeDocument/2006/relationships/image" Target="../media/image15.jpg&amp;ehk=mH0daYu4taoWLbggCTkI3Q&amp;r=0&amp;pid=OfficeInsert"/><Relationship Id="rId12" Type="http://schemas.openxmlformats.org/officeDocument/2006/relationships/hyperlink" Target="https://www.comptoir-hardware.com/actus/vr/34049-microsoft-presente-la-vr-sous-windows-avec-le-casque-de-chez-acer-post_657666.html" TargetMode="External"/><Relationship Id="rId2" Type="http://schemas.openxmlformats.org/officeDocument/2006/relationships/hyperlink" Target="http://flickr.com/photos/bagogames/13300603614" TargetMode="External"/><Relationship Id="rId1" Type="http://schemas.openxmlformats.org/officeDocument/2006/relationships/image" Target="../media/image12.jpg&amp;ehk=Rc4S4fsG5rR5G7J4SLup7g&amp;r=0&amp;pid=OfficeInsert"/><Relationship Id="rId6" Type="http://schemas.openxmlformats.org/officeDocument/2006/relationships/hyperlink" Target="http://www.tecnonauta.com/noticias/2559-lenovo-phab-2-pro-primer-smartphone-con-tango" TargetMode="External"/><Relationship Id="rId11" Type="http://schemas.openxmlformats.org/officeDocument/2006/relationships/image" Target="../media/image17.jpg&amp;ehk=DIcWyGSIfhqxg"/><Relationship Id="rId5" Type="http://schemas.openxmlformats.org/officeDocument/2006/relationships/image" Target="../media/image14.jpg&amp;ehk=oxBAS"/><Relationship Id="rId10" Type="http://schemas.openxmlformats.org/officeDocument/2006/relationships/hyperlink" Target="http://labs.supinfochina.com/en/hololens-and-windows-10-holographic-a-new-way-to-develop/" TargetMode="External"/><Relationship Id="rId4" Type="http://schemas.openxmlformats.org/officeDocument/2006/relationships/hyperlink" Target="http://www.lastampa.it/2016/02/21/tecnologia/speciali/mobile-world-congress/realt-virtuale-htc-vive-coster-dollari-QzbzPADfYvTrjmO8Ap0BiI/pagina.html" TargetMode="External"/><Relationship Id="rId9" Type="http://schemas.openxmlformats.org/officeDocument/2006/relationships/image" Target="../media/image16.png&amp;ehk=IPOiPsdiMPmCBCQ1nLBM"/><Relationship Id="rId14" Type="http://schemas.openxmlformats.org/officeDocument/2006/relationships/hyperlink" Target="https://www.eklogika.gr/inews/Sta-399-i-timi-tou-Mixed-Reality-bundle-tis-Acer-pou-perilambanei-kai-motion-controllers-13-05-2017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DCE07-73EF-4668-87F1-657F6C4DE2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12EECBC-C5AF-452E-A74E-718C0815C281}">
      <dgm:prSet phldrT="[Text]"/>
      <dgm:spPr/>
      <dgm:t>
        <a:bodyPr/>
        <a:lstStyle/>
        <a:p>
          <a:r>
            <a:rPr lang="en-US" dirty="0"/>
            <a:t>DemoLens</a:t>
          </a:r>
        </a:p>
      </dgm:t>
    </dgm:pt>
    <dgm:pt modelId="{B3244150-C0C1-4A09-B664-DCF4C68E137A}" type="parTrans" cxnId="{D9098EB3-AC91-4CDD-AA8E-994F92BC8910}">
      <dgm:prSet/>
      <dgm:spPr/>
      <dgm:t>
        <a:bodyPr/>
        <a:lstStyle/>
        <a:p>
          <a:endParaRPr lang="en-US"/>
        </a:p>
      </dgm:t>
    </dgm:pt>
    <dgm:pt modelId="{3737DFDE-5654-444D-9CCE-029CA330840D}" type="sibTrans" cxnId="{D9098EB3-AC91-4CDD-AA8E-994F92BC8910}">
      <dgm:prSet/>
      <dgm:spPr/>
      <dgm:t>
        <a:bodyPr/>
        <a:lstStyle/>
        <a:p>
          <a:endParaRPr lang="en-US"/>
        </a:p>
      </dgm:t>
    </dgm:pt>
    <dgm:pt modelId="{BA725249-FBFE-4C7A-B46B-0F5229B21A5E}" type="pres">
      <dgm:prSet presAssocID="{52DDCE07-73EF-4668-87F1-657F6C4DE2CE}" presName="linearFlow" presStyleCnt="0">
        <dgm:presLayoutVars>
          <dgm:dir/>
          <dgm:resizeHandles val="exact"/>
        </dgm:presLayoutVars>
      </dgm:prSet>
      <dgm:spPr/>
    </dgm:pt>
    <dgm:pt modelId="{37D8B0E4-765D-47A9-B7C5-782F820EACB0}" type="pres">
      <dgm:prSet presAssocID="{C12EECBC-C5AF-452E-A74E-718C0815C281}" presName="composite" presStyleCnt="0"/>
      <dgm:spPr/>
    </dgm:pt>
    <dgm:pt modelId="{8F3D8D6D-9FA2-42B2-92D3-E4C10B38ADE2}" type="pres">
      <dgm:prSet presAssocID="{C12EECBC-C5AF-452E-A74E-718C0815C281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 picture containing indoor, bed, sitting, table&#10;&#10;Description generated with very high confidence">
            <a:extLst>
              <a:ext uri="{FF2B5EF4-FFF2-40B4-BE49-F238E27FC236}">
                <a16:creationId xmlns:a16="http://schemas.microsoft.com/office/drawing/2014/main" id="{EB958E9D-B421-4EC1-B2A7-AF3497AA4715}"/>
              </a:ext>
            </a:extLst>
          </dgm14:cNvPr>
        </a:ext>
      </dgm:extLst>
    </dgm:pt>
    <dgm:pt modelId="{67829BEE-D0C3-4D7C-985F-EE8953487448}" type="pres">
      <dgm:prSet presAssocID="{C12EECBC-C5AF-452E-A74E-718C0815C281}" presName="txShp" presStyleLbl="node1" presStyleIdx="0" presStyleCnt="1">
        <dgm:presLayoutVars>
          <dgm:bulletEnabled val="1"/>
        </dgm:presLayoutVars>
      </dgm:prSet>
      <dgm:spPr/>
    </dgm:pt>
  </dgm:ptLst>
  <dgm:cxnLst>
    <dgm:cxn modelId="{ACAEE615-0FD2-4C99-8203-999AEF9B39F3}" type="presOf" srcId="{52DDCE07-73EF-4668-87F1-657F6C4DE2CE}" destId="{BA725249-FBFE-4C7A-B46B-0F5229B21A5E}" srcOrd="0" destOrd="0" presId="urn:microsoft.com/office/officeart/2005/8/layout/vList3"/>
    <dgm:cxn modelId="{D9098EB3-AC91-4CDD-AA8E-994F92BC8910}" srcId="{52DDCE07-73EF-4668-87F1-657F6C4DE2CE}" destId="{C12EECBC-C5AF-452E-A74E-718C0815C281}" srcOrd="0" destOrd="0" parTransId="{B3244150-C0C1-4A09-B664-DCF4C68E137A}" sibTransId="{3737DFDE-5654-444D-9CCE-029CA330840D}"/>
    <dgm:cxn modelId="{058384EB-F73D-4DFA-9F71-CEA8A475FFAA}" type="presOf" srcId="{C12EECBC-C5AF-452E-A74E-718C0815C281}" destId="{67829BEE-D0C3-4D7C-985F-EE8953487448}" srcOrd="0" destOrd="0" presId="urn:microsoft.com/office/officeart/2005/8/layout/vList3"/>
    <dgm:cxn modelId="{FBABEF3F-694E-413F-9E5F-5F616565E456}" type="presParOf" srcId="{BA725249-FBFE-4C7A-B46B-0F5229B21A5E}" destId="{37D8B0E4-765D-47A9-B7C5-782F820EACB0}" srcOrd="0" destOrd="0" presId="urn:microsoft.com/office/officeart/2005/8/layout/vList3"/>
    <dgm:cxn modelId="{CC5C16E1-39F4-4D81-AE89-C05E6A06019D}" type="presParOf" srcId="{37D8B0E4-765D-47A9-B7C5-782F820EACB0}" destId="{8F3D8D6D-9FA2-42B2-92D3-E4C10B38ADE2}" srcOrd="0" destOrd="0" presId="urn:microsoft.com/office/officeart/2005/8/layout/vList3"/>
    <dgm:cxn modelId="{E92C41C1-D983-4760-AC51-2A00CACF4762}" type="presParOf" srcId="{37D8B0E4-765D-47A9-B7C5-782F820EACB0}" destId="{67829BEE-D0C3-4D7C-985F-EE89534874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87337-C1F8-46EB-9BBD-368148679370}" type="doc">
      <dgm:prSet loTypeId="urn:microsoft.com/office/officeart/2005/8/layout/bList2" loCatId="pictur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AFFC5-C9A3-495A-A183-94183B49D8A6}">
      <dgm:prSet phldrT="[Text]"/>
      <dgm:spPr/>
      <dgm:t>
        <a:bodyPr/>
        <a:lstStyle/>
        <a:p>
          <a:r>
            <a:rPr lang="en-US" dirty="0"/>
            <a:t>Virtual Reality</a:t>
          </a:r>
        </a:p>
      </dgm:t>
    </dgm:pt>
    <dgm:pt modelId="{76ECB3F0-9144-46CE-BD59-28E28B634649}" type="parTrans" cxnId="{02F9B83E-68CA-4E8D-9295-87D8F82E7D58}">
      <dgm:prSet/>
      <dgm:spPr/>
      <dgm:t>
        <a:bodyPr/>
        <a:lstStyle/>
        <a:p>
          <a:endParaRPr lang="en-US"/>
        </a:p>
      </dgm:t>
    </dgm:pt>
    <dgm:pt modelId="{BF240D68-9416-4622-A9C3-324CACF67395}" type="sibTrans" cxnId="{02F9B83E-68CA-4E8D-9295-87D8F82E7D58}">
      <dgm:prSet/>
      <dgm:spPr/>
      <dgm:t>
        <a:bodyPr/>
        <a:lstStyle/>
        <a:p>
          <a:endParaRPr lang="en-US"/>
        </a:p>
      </dgm:t>
    </dgm:pt>
    <dgm:pt modelId="{04C8ECDC-841E-44B7-AB08-761E6830B18A}">
      <dgm:prSet phldrT="[Text]"/>
      <dgm:spPr/>
      <dgm:t>
        <a:bodyPr/>
        <a:lstStyle/>
        <a:p>
          <a:r>
            <a:rPr lang="en-US" dirty="0"/>
            <a:t>Augmented Reality</a:t>
          </a:r>
        </a:p>
      </dgm:t>
    </dgm:pt>
    <dgm:pt modelId="{42E96584-7AAB-43FE-9631-0B329A9823DE}" type="parTrans" cxnId="{A087D29D-5AE8-4ACF-972A-F232E2224157}">
      <dgm:prSet/>
      <dgm:spPr/>
      <dgm:t>
        <a:bodyPr/>
        <a:lstStyle/>
        <a:p>
          <a:endParaRPr lang="en-US"/>
        </a:p>
      </dgm:t>
    </dgm:pt>
    <dgm:pt modelId="{B97B4A1B-BF01-4997-8104-8E161601AB26}" type="sibTrans" cxnId="{A087D29D-5AE8-4ACF-972A-F232E2224157}">
      <dgm:prSet/>
      <dgm:spPr/>
      <dgm:t>
        <a:bodyPr/>
        <a:lstStyle/>
        <a:p>
          <a:endParaRPr lang="en-US"/>
        </a:p>
      </dgm:t>
    </dgm:pt>
    <dgm:pt modelId="{8E6531EB-47FC-4772-9AE3-B141019D592E}">
      <dgm:prSet phldrT="[Text]"/>
      <dgm:spPr/>
      <dgm:t>
        <a:bodyPr/>
        <a:lstStyle/>
        <a:p>
          <a:r>
            <a:rPr lang="en-US" dirty="0"/>
            <a:t>Mixed Reality</a:t>
          </a:r>
        </a:p>
      </dgm:t>
    </dgm:pt>
    <dgm:pt modelId="{0DAC43F2-BFA4-4717-BCE4-B5264F5DCCD2}" type="parTrans" cxnId="{80AAF85C-CDF1-4588-B80A-9E5C06360810}">
      <dgm:prSet/>
      <dgm:spPr/>
      <dgm:t>
        <a:bodyPr/>
        <a:lstStyle/>
        <a:p>
          <a:endParaRPr lang="en-US"/>
        </a:p>
      </dgm:t>
    </dgm:pt>
    <dgm:pt modelId="{1213EBF9-B3F7-45E1-9EE2-9C1DED28D67A}" type="sibTrans" cxnId="{80AAF85C-CDF1-4588-B80A-9E5C06360810}">
      <dgm:prSet/>
      <dgm:spPr/>
      <dgm:t>
        <a:bodyPr/>
        <a:lstStyle/>
        <a:p>
          <a:endParaRPr lang="en-US"/>
        </a:p>
      </dgm:t>
    </dgm:pt>
    <dgm:pt modelId="{11972CED-8FC0-4E79-B2BE-2A82D275EA98}">
      <dgm:prSet phldrT="[Text]"/>
      <dgm:spPr/>
      <dgm:t>
        <a:bodyPr/>
        <a:lstStyle/>
        <a:p>
          <a:r>
            <a:rPr lang="en-US" dirty="0"/>
            <a:t>HTC Vive</a:t>
          </a:r>
        </a:p>
      </dgm:t>
    </dgm:pt>
    <dgm:pt modelId="{5B15EE49-E5C4-42E1-B486-40D927F73454}" type="parTrans" cxnId="{C04C0BFC-F95B-49D9-97D0-ADC2ABD6B5ED}">
      <dgm:prSet/>
      <dgm:spPr/>
      <dgm:t>
        <a:bodyPr/>
        <a:lstStyle/>
        <a:p>
          <a:endParaRPr lang="en-US"/>
        </a:p>
      </dgm:t>
    </dgm:pt>
    <dgm:pt modelId="{9BA36613-0522-434A-9B36-5C83486CEA1D}" type="sibTrans" cxnId="{C04C0BFC-F95B-49D9-97D0-ADC2ABD6B5ED}">
      <dgm:prSet/>
      <dgm:spPr/>
      <dgm:t>
        <a:bodyPr/>
        <a:lstStyle/>
        <a:p>
          <a:endParaRPr lang="en-US"/>
        </a:p>
      </dgm:t>
    </dgm:pt>
    <dgm:pt modelId="{4DA53D09-F784-4312-BA01-77F43D5B90C4}">
      <dgm:prSet phldrT="[Text]"/>
      <dgm:spPr/>
      <dgm:t>
        <a:bodyPr/>
        <a:lstStyle/>
        <a:p>
          <a:r>
            <a:rPr lang="en-US" dirty="0"/>
            <a:t>Oculus Rift</a:t>
          </a:r>
        </a:p>
      </dgm:t>
    </dgm:pt>
    <dgm:pt modelId="{F2227B56-43FE-44C5-82B7-5FC5935BB918}" type="parTrans" cxnId="{C2B7C06D-C244-49C7-A587-6EF426B10391}">
      <dgm:prSet/>
      <dgm:spPr/>
      <dgm:t>
        <a:bodyPr/>
        <a:lstStyle/>
        <a:p>
          <a:endParaRPr lang="en-US"/>
        </a:p>
      </dgm:t>
    </dgm:pt>
    <dgm:pt modelId="{96270CB7-172F-40B8-B848-5083DA209474}" type="sibTrans" cxnId="{C2B7C06D-C244-49C7-A587-6EF426B10391}">
      <dgm:prSet/>
      <dgm:spPr/>
      <dgm:t>
        <a:bodyPr/>
        <a:lstStyle/>
        <a:p>
          <a:endParaRPr lang="en-US"/>
        </a:p>
      </dgm:t>
    </dgm:pt>
    <dgm:pt modelId="{75669C09-FC5E-43A9-9777-57249FFB33B8}">
      <dgm:prSet phldrT="[Text]"/>
      <dgm:spPr/>
      <dgm:t>
        <a:bodyPr/>
        <a:lstStyle/>
        <a:p>
          <a:r>
            <a:rPr lang="en-US" dirty="0"/>
            <a:t>Google Tango</a:t>
          </a:r>
        </a:p>
      </dgm:t>
    </dgm:pt>
    <dgm:pt modelId="{5053B47D-375C-45E6-ACAA-03FF3B9CBB06}" type="parTrans" cxnId="{23C170B6-2F22-4D5B-B8F2-D406A269CA3E}">
      <dgm:prSet/>
      <dgm:spPr/>
      <dgm:t>
        <a:bodyPr/>
        <a:lstStyle/>
        <a:p>
          <a:endParaRPr lang="en-US"/>
        </a:p>
      </dgm:t>
    </dgm:pt>
    <dgm:pt modelId="{B2877E16-2C1E-4144-A176-BE155A705DBB}" type="sibTrans" cxnId="{23C170B6-2F22-4D5B-B8F2-D406A269CA3E}">
      <dgm:prSet/>
      <dgm:spPr/>
      <dgm:t>
        <a:bodyPr/>
        <a:lstStyle/>
        <a:p>
          <a:endParaRPr lang="en-US"/>
        </a:p>
      </dgm:t>
    </dgm:pt>
    <dgm:pt modelId="{F0F0D4CC-2782-4585-925F-04BAC58BDA7A}">
      <dgm:prSet phldrT="[Text]"/>
      <dgm:spPr/>
      <dgm:t>
        <a:bodyPr/>
        <a:lstStyle/>
        <a:p>
          <a:r>
            <a:rPr lang="en-US" dirty="0"/>
            <a:t>AR Kit</a:t>
          </a:r>
        </a:p>
      </dgm:t>
    </dgm:pt>
    <dgm:pt modelId="{EEE76F5B-1EDB-4C1C-857A-764D46E5B760}" type="parTrans" cxnId="{92A9CFA0-1D48-4F33-9076-7AD416A86624}">
      <dgm:prSet/>
      <dgm:spPr/>
      <dgm:t>
        <a:bodyPr/>
        <a:lstStyle/>
        <a:p>
          <a:endParaRPr lang="en-US"/>
        </a:p>
      </dgm:t>
    </dgm:pt>
    <dgm:pt modelId="{008D4A36-F7E7-48C7-A5FC-05D492B6549C}" type="sibTrans" cxnId="{92A9CFA0-1D48-4F33-9076-7AD416A86624}">
      <dgm:prSet/>
      <dgm:spPr/>
      <dgm:t>
        <a:bodyPr/>
        <a:lstStyle/>
        <a:p>
          <a:endParaRPr lang="en-US"/>
        </a:p>
      </dgm:t>
    </dgm:pt>
    <dgm:pt modelId="{65F41AEC-3D43-46EA-B152-59A3C7FAECE6}">
      <dgm:prSet phldrT="[Text]"/>
      <dgm:spPr/>
      <dgm:t>
        <a:bodyPr/>
        <a:lstStyle/>
        <a:p>
          <a:r>
            <a:rPr lang="en-US" dirty="0"/>
            <a:t>HoloLens</a:t>
          </a:r>
        </a:p>
      </dgm:t>
    </dgm:pt>
    <dgm:pt modelId="{DFCA68AB-1920-439D-B779-A2F82D6A53C0}" type="parTrans" cxnId="{74673B6F-E3E7-485B-B5E9-635C9CC64E67}">
      <dgm:prSet/>
      <dgm:spPr/>
      <dgm:t>
        <a:bodyPr/>
        <a:lstStyle/>
        <a:p>
          <a:endParaRPr lang="en-US"/>
        </a:p>
      </dgm:t>
    </dgm:pt>
    <dgm:pt modelId="{EBB3E1C3-3F21-4E90-970D-0CFB4847286C}" type="sibTrans" cxnId="{74673B6F-E3E7-485B-B5E9-635C9CC64E67}">
      <dgm:prSet/>
      <dgm:spPr/>
      <dgm:t>
        <a:bodyPr/>
        <a:lstStyle/>
        <a:p>
          <a:endParaRPr lang="en-US"/>
        </a:p>
      </dgm:t>
    </dgm:pt>
    <dgm:pt modelId="{B2E0820D-0C87-426B-B439-D5C3B5B5332E}">
      <dgm:prSet phldrT="[Text]"/>
      <dgm:spPr/>
      <dgm:t>
        <a:bodyPr/>
        <a:lstStyle/>
        <a:p>
          <a:r>
            <a:rPr lang="en-US" dirty="0"/>
            <a:t>Acer</a:t>
          </a:r>
        </a:p>
      </dgm:t>
    </dgm:pt>
    <dgm:pt modelId="{3CD57512-D7A6-4F3C-8D08-FF34D64D1587}" type="parTrans" cxnId="{2A81D6BA-2ACE-4455-91E9-9376E5BE0FD6}">
      <dgm:prSet/>
      <dgm:spPr/>
      <dgm:t>
        <a:bodyPr/>
        <a:lstStyle/>
        <a:p>
          <a:endParaRPr lang="en-US"/>
        </a:p>
      </dgm:t>
    </dgm:pt>
    <dgm:pt modelId="{C31A0961-D5B5-42E6-8388-BECFB56EC005}" type="sibTrans" cxnId="{2A81D6BA-2ACE-4455-91E9-9376E5BE0FD6}">
      <dgm:prSet/>
      <dgm:spPr/>
      <dgm:t>
        <a:bodyPr/>
        <a:lstStyle/>
        <a:p>
          <a:endParaRPr lang="en-US"/>
        </a:p>
      </dgm:t>
    </dgm:pt>
    <dgm:pt modelId="{21816D0A-63E6-4745-95E6-A026BFFBB71E}">
      <dgm:prSet phldrT="[Text]"/>
      <dgm:spPr/>
      <dgm:t>
        <a:bodyPr/>
        <a:lstStyle/>
        <a:p>
          <a:r>
            <a:rPr lang="en-US" dirty="0"/>
            <a:t>HP</a:t>
          </a:r>
        </a:p>
      </dgm:t>
    </dgm:pt>
    <dgm:pt modelId="{EB8F5DB3-B18C-476B-AB4D-8AAC5BA4A9D6}" type="parTrans" cxnId="{4F31AFF3-C5AD-45C0-AA0B-143CF9836725}">
      <dgm:prSet/>
      <dgm:spPr/>
      <dgm:t>
        <a:bodyPr/>
        <a:lstStyle/>
        <a:p>
          <a:endParaRPr lang="en-US"/>
        </a:p>
      </dgm:t>
    </dgm:pt>
    <dgm:pt modelId="{12F6D493-9B19-4787-961E-B30268DE9D3A}" type="sibTrans" cxnId="{4F31AFF3-C5AD-45C0-AA0B-143CF9836725}">
      <dgm:prSet/>
      <dgm:spPr/>
      <dgm:t>
        <a:bodyPr/>
        <a:lstStyle/>
        <a:p>
          <a:endParaRPr lang="en-US"/>
        </a:p>
      </dgm:t>
    </dgm:pt>
    <dgm:pt modelId="{7F73B156-EDD9-4BB3-8DAA-67EB6490D336}" type="pres">
      <dgm:prSet presAssocID="{27F87337-C1F8-46EB-9BBD-368148679370}" presName="diagram" presStyleCnt="0">
        <dgm:presLayoutVars>
          <dgm:dir/>
          <dgm:animLvl val="lvl"/>
          <dgm:resizeHandles val="exact"/>
        </dgm:presLayoutVars>
      </dgm:prSet>
      <dgm:spPr/>
    </dgm:pt>
    <dgm:pt modelId="{D4DA6359-7C24-4307-B540-A210AD40761E}" type="pres">
      <dgm:prSet presAssocID="{9E9AFFC5-C9A3-495A-A183-94183B49D8A6}" presName="compNode" presStyleCnt="0"/>
      <dgm:spPr/>
    </dgm:pt>
    <dgm:pt modelId="{8F0F3D63-49EA-4A13-896A-45671ACFC786}" type="pres">
      <dgm:prSet presAssocID="{9E9AFFC5-C9A3-495A-A183-94183B49D8A6}" presName="childRect" presStyleLbl="bgAcc1" presStyleIdx="0" presStyleCnt="3">
        <dgm:presLayoutVars>
          <dgm:bulletEnabled val="1"/>
        </dgm:presLayoutVars>
      </dgm:prSet>
      <dgm:spPr/>
    </dgm:pt>
    <dgm:pt modelId="{A2C8CC37-E3B9-4016-AA8C-4B3906DE8EC7}" type="pres">
      <dgm:prSet presAssocID="{9E9AFFC5-C9A3-495A-A183-94183B49D8A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CF3C1F2-4106-4F99-B4D8-8F4977A8D4BA}" type="pres">
      <dgm:prSet presAssocID="{9E9AFFC5-C9A3-495A-A183-94183B49D8A6}" presName="parentRect" presStyleLbl="alignNode1" presStyleIdx="0" presStyleCnt="3"/>
      <dgm:spPr/>
    </dgm:pt>
    <dgm:pt modelId="{44259A75-C384-4101-9EB2-9FCB6156FB83}" type="pres">
      <dgm:prSet presAssocID="{9E9AFFC5-C9A3-495A-A183-94183B49D8A6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extLst>
        <a:ext uri="{E40237B7-FDA0-4F09-8148-C483321AD2D9}">
          <dgm14:cNvPr xmlns:dgm14="http://schemas.microsoft.com/office/drawing/2010/diagram" id="0" name="" descr="http://pisces.bbystatic.com/image2/BestBuy_US/store/ee/2016/com/pr/152135-virtual-reality/152135-virtual-learn-gearvr.jpg;canvasHeight=316;canvasWidth=572">
            <a:extLst>
              <a:ext uri="{FF2B5EF4-FFF2-40B4-BE49-F238E27FC236}">
                <a16:creationId xmlns:a16="http://schemas.microsoft.com/office/drawing/2014/main" id="{573994FA-20E8-41E5-98E4-4D21169D19A3}"/>
              </a:ext>
            </a:extLst>
          </dgm14:cNvPr>
        </a:ext>
      </dgm:extLst>
    </dgm:pt>
    <dgm:pt modelId="{28C0BCBD-569B-4586-8DB1-768FFEDF20AF}" type="pres">
      <dgm:prSet presAssocID="{BF240D68-9416-4622-A9C3-324CACF67395}" presName="sibTrans" presStyleLbl="sibTrans2D1" presStyleIdx="0" presStyleCnt="0"/>
      <dgm:spPr/>
    </dgm:pt>
    <dgm:pt modelId="{448D58D2-538C-4F77-B653-38A733E19FE5}" type="pres">
      <dgm:prSet presAssocID="{04C8ECDC-841E-44B7-AB08-761E6830B18A}" presName="compNode" presStyleCnt="0"/>
      <dgm:spPr/>
    </dgm:pt>
    <dgm:pt modelId="{7E481073-5ECF-47F2-A4ED-44AE52A797FD}" type="pres">
      <dgm:prSet presAssocID="{04C8ECDC-841E-44B7-AB08-761E6830B18A}" presName="childRect" presStyleLbl="bgAcc1" presStyleIdx="1" presStyleCnt="3">
        <dgm:presLayoutVars>
          <dgm:bulletEnabled val="1"/>
        </dgm:presLayoutVars>
      </dgm:prSet>
      <dgm:spPr/>
    </dgm:pt>
    <dgm:pt modelId="{95190724-0510-4FAA-A1ED-BBBEBDB4F780}" type="pres">
      <dgm:prSet presAssocID="{04C8ECDC-841E-44B7-AB08-761E6830B18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65AF258-CA02-493E-A8BF-F93105605F88}" type="pres">
      <dgm:prSet presAssocID="{04C8ECDC-841E-44B7-AB08-761E6830B18A}" presName="parentRect" presStyleLbl="alignNode1" presStyleIdx="1" presStyleCnt="3"/>
      <dgm:spPr/>
    </dgm:pt>
    <dgm:pt modelId="{4C112619-1B00-437F-81A4-A5782FF34C69}" type="pres">
      <dgm:prSet presAssocID="{04C8ECDC-841E-44B7-AB08-761E6830B18A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13FC0217-3FE8-4CCA-826F-861C1E821669}" type="pres">
      <dgm:prSet presAssocID="{B97B4A1B-BF01-4997-8104-8E161601AB26}" presName="sibTrans" presStyleLbl="sibTrans2D1" presStyleIdx="0" presStyleCnt="0"/>
      <dgm:spPr/>
    </dgm:pt>
    <dgm:pt modelId="{1F092EB4-7052-40E6-AC67-8117599210BB}" type="pres">
      <dgm:prSet presAssocID="{8E6531EB-47FC-4772-9AE3-B141019D592E}" presName="compNode" presStyleCnt="0"/>
      <dgm:spPr/>
    </dgm:pt>
    <dgm:pt modelId="{4B8B6A88-F0A6-402F-8CD1-B8D754983EE4}" type="pres">
      <dgm:prSet presAssocID="{8E6531EB-47FC-4772-9AE3-B141019D592E}" presName="childRect" presStyleLbl="bgAcc1" presStyleIdx="2" presStyleCnt="3">
        <dgm:presLayoutVars>
          <dgm:bulletEnabled val="1"/>
        </dgm:presLayoutVars>
      </dgm:prSet>
      <dgm:spPr/>
    </dgm:pt>
    <dgm:pt modelId="{6DEAD003-D7A8-4975-980B-5B07B6188013}" type="pres">
      <dgm:prSet presAssocID="{8E6531EB-47FC-4772-9AE3-B141019D592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255A615-EE7A-4B8A-83EB-0347270C4D05}" type="pres">
      <dgm:prSet presAssocID="{8E6531EB-47FC-4772-9AE3-B141019D592E}" presName="parentRect" presStyleLbl="alignNode1" presStyleIdx="2" presStyleCnt="3"/>
      <dgm:spPr/>
    </dgm:pt>
    <dgm:pt modelId="{1C7AF934-2E92-4E73-A95F-3CFFC93C054D}" type="pres">
      <dgm:prSet presAssocID="{8E6531EB-47FC-4772-9AE3-B141019D592E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</dgm:ptLst>
  <dgm:cxnLst>
    <dgm:cxn modelId="{5A22EA00-A57F-46B9-827B-1E6FA08C542B}" type="presOf" srcId="{BF240D68-9416-4622-A9C3-324CACF67395}" destId="{28C0BCBD-569B-4586-8DB1-768FFEDF20AF}" srcOrd="0" destOrd="0" presId="urn:microsoft.com/office/officeart/2005/8/layout/bList2"/>
    <dgm:cxn modelId="{80900D31-EB1D-4E1B-9C1B-5F2701A4F03D}" type="presOf" srcId="{21816D0A-63E6-4745-95E6-A026BFFBB71E}" destId="{4B8B6A88-F0A6-402F-8CD1-B8D754983EE4}" srcOrd="0" destOrd="2" presId="urn:microsoft.com/office/officeart/2005/8/layout/bList2"/>
    <dgm:cxn modelId="{02F9B83E-68CA-4E8D-9295-87D8F82E7D58}" srcId="{27F87337-C1F8-46EB-9BBD-368148679370}" destId="{9E9AFFC5-C9A3-495A-A183-94183B49D8A6}" srcOrd="0" destOrd="0" parTransId="{76ECB3F0-9144-46CE-BD59-28E28B634649}" sibTransId="{BF240D68-9416-4622-A9C3-324CACF67395}"/>
    <dgm:cxn modelId="{80AAF85C-CDF1-4588-B80A-9E5C06360810}" srcId="{27F87337-C1F8-46EB-9BBD-368148679370}" destId="{8E6531EB-47FC-4772-9AE3-B141019D592E}" srcOrd="2" destOrd="0" parTransId="{0DAC43F2-BFA4-4717-BCE4-B5264F5DCCD2}" sibTransId="{1213EBF9-B3F7-45E1-9EE2-9C1DED28D67A}"/>
    <dgm:cxn modelId="{C152F741-AE72-4E84-8EE9-594888E3DA37}" type="presOf" srcId="{9E9AFFC5-C9A3-495A-A183-94183B49D8A6}" destId="{A2C8CC37-E3B9-4016-AA8C-4B3906DE8EC7}" srcOrd="0" destOrd="0" presId="urn:microsoft.com/office/officeart/2005/8/layout/bList2"/>
    <dgm:cxn modelId="{7D87A544-61ED-426E-B8E8-6DF241E3C2F3}" type="presOf" srcId="{B2E0820D-0C87-426B-B439-D5C3B5B5332E}" destId="{4B8B6A88-F0A6-402F-8CD1-B8D754983EE4}" srcOrd="0" destOrd="1" presId="urn:microsoft.com/office/officeart/2005/8/layout/bList2"/>
    <dgm:cxn modelId="{C1AB6C46-8965-40CD-8BA3-522AB49DDEE1}" type="presOf" srcId="{11972CED-8FC0-4E79-B2BE-2A82D275EA98}" destId="{8F0F3D63-49EA-4A13-896A-45671ACFC786}" srcOrd="0" destOrd="1" presId="urn:microsoft.com/office/officeart/2005/8/layout/bList2"/>
    <dgm:cxn modelId="{C2B7C06D-C244-49C7-A587-6EF426B10391}" srcId="{9E9AFFC5-C9A3-495A-A183-94183B49D8A6}" destId="{4DA53D09-F784-4312-BA01-77F43D5B90C4}" srcOrd="0" destOrd="0" parTransId="{F2227B56-43FE-44C5-82B7-5FC5935BB918}" sibTransId="{96270CB7-172F-40B8-B848-5083DA209474}"/>
    <dgm:cxn modelId="{74673B6F-E3E7-485B-B5E9-635C9CC64E67}" srcId="{8E6531EB-47FC-4772-9AE3-B141019D592E}" destId="{65F41AEC-3D43-46EA-B152-59A3C7FAECE6}" srcOrd="0" destOrd="0" parTransId="{DFCA68AB-1920-439D-B779-A2F82D6A53C0}" sibTransId="{EBB3E1C3-3F21-4E90-970D-0CFB4847286C}"/>
    <dgm:cxn modelId="{A393B97D-3474-4EA0-A36F-AA8F42BBA044}" type="presOf" srcId="{75669C09-FC5E-43A9-9777-57249FFB33B8}" destId="{7E481073-5ECF-47F2-A4ED-44AE52A797FD}" srcOrd="0" destOrd="0" presId="urn:microsoft.com/office/officeart/2005/8/layout/bList2"/>
    <dgm:cxn modelId="{4869308B-76A9-4FA9-8378-77FB6B535F17}" type="presOf" srcId="{04C8ECDC-841E-44B7-AB08-761E6830B18A}" destId="{95190724-0510-4FAA-A1ED-BBBEBDB4F780}" srcOrd="0" destOrd="0" presId="urn:microsoft.com/office/officeart/2005/8/layout/bList2"/>
    <dgm:cxn modelId="{B91E189B-C037-4AD1-9BF0-D48F12797B05}" type="presOf" srcId="{27F87337-C1F8-46EB-9BBD-368148679370}" destId="{7F73B156-EDD9-4BB3-8DAA-67EB6490D336}" srcOrd="0" destOrd="0" presId="urn:microsoft.com/office/officeart/2005/8/layout/bList2"/>
    <dgm:cxn modelId="{80B81D9D-6A0A-4818-8AAB-59BA50E3F12E}" type="presOf" srcId="{8E6531EB-47FC-4772-9AE3-B141019D592E}" destId="{6DEAD003-D7A8-4975-980B-5B07B6188013}" srcOrd="0" destOrd="0" presId="urn:microsoft.com/office/officeart/2005/8/layout/bList2"/>
    <dgm:cxn modelId="{A087D29D-5AE8-4ACF-972A-F232E2224157}" srcId="{27F87337-C1F8-46EB-9BBD-368148679370}" destId="{04C8ECDC-841E-44B7-AB08-761E6830B18A}" srcOrd="1" destOrd="0" parTransId="{42E96584-7AAB-43FE-9631-0B329A9823DE}" sibTransId="{B97B4A1B-BF01-4997-8104-8E161601AB26}"/>
    <dgm:cxn modelId="{92A9CFA0-1D48-4F33-9076-7AD416A86624}" srcId="{04C8ECDC-841E-44B7-AB08-761E6830B18A}" destId="{F0F0D4CC-2782-4585-925F-04BAC58BDA7A}" srcOrd="1" destOrd="0" parTransId="{EEE76F5B-1EDB-4C1C-857A-764D46E5B760}" sibTransId="{008D4A36-F7E7-48C7-A5FC-05D492B6549C}"/>
    <dgm:cxn modelId="{DDEDDEA4-2C23-4730-97C8-F0E2D9AA38E6}" type="presOf" srcId="{4DA53D09-F784-4312-BA01-77F43D5B90C4}" destId="{8F0F3D63-49EA-4A13-896A-45671ACFC786}" srcOrd="0" destOrd="0" presId="urn:microsoft.com/office/officeart/2005/8/layout/bList2"/>
    <dgm:cxn modelId="{9A4913A9-429E-4FC8-90B9-2DF5EC3196C8}" type="presOf" srcId="{F0F0D4CC-2782-4585-925F-04BAC58BDA7A}" destId="{7E481073-5ECF-47F2-A4ED-44AE52A797FD}" srcOrd="0" destOrd="1" presId="urn:microsoft.com/office/officeart/2005/8/layout/bList2"/>
    <dgm:cxn modelId="{F2687BAF-9EC8-4BB9-ADF9-0A37F4F28E41}" type="presOf" srcId="{B97B4A1B-BF01-4997-8104-8E161601AB26}" destId="{13FC0217-3FE8-4CCA-826F-861C1E821669}" srcOrd="0" destOrd="0" presId="urn:microsoft.com/office/officeart/2005/8/layout/bList2"/>
    <dgm:cxn modelId="{6564ABB0-EA73-42BA-BD2A-A0880020E3D5}" type="presOf" srcId="{04C8ECDC-841E-44B7-AB08-761E6830B18A}" destId="{565AF258-CA02-493E-A8BF-F93105605F88}" srcOrd="1" destOrd="0" presId="urn:microsoft.com/office/officeart/2005/8/layout/bList2"/>
    <dgm:cxn modelId="{23C170B6-2F22-4D5B-B8F2-D406A269CA3E}" srcId="{04C8ECDC-841E-44B7-AB08-761E6830B18A}" destId="{75669C09-FC5E-43A9-9777-57249FFB33B8}" srcOrd="0" destOrd="0" parTransId="{5053B47D-375C-45E6-ACAA-03FF3B9CBB06}" sibTransId="{B2877E16-2C1E-4144-A176-BE155A705DBB}"/>
    <dgm:cxn modelId="{B6D783BA-F234-42B8-8D67-FFB9B778D1C7}" type="presOf" srcId="{8E6531EB-47FC-4772-9AE3-B141019D592E}" destId="{B255A615-EE7A-4B8A-83EB-0347270C4D05}" srcOrd="1" destOrd="0" presId="urn:microsoft.com/office/officeart/2005/8/layout/bList2"/>
    <dgm:cxn modelId="{2A81D6BA-2ACE-4455-91E9-9376E5BE0FD6}" srcId="{8E6531EB-47FC-4772-9AE3-B141019D592E}" destId="{B2E0820D-0C87-426B-B439-D5C3B5B5332E}" srcOrd="1" destOrd="0" parTransId="{3CD57512-D7A6-4F3C-8D08-FF34D64D1587}" sibTransId="{C31A0961-D5B5-42E6-8388-BECFB56EC005}"/>
    <dgm:cxn modelId="{158D91C0-C3B3-40CD-BD64-078F6DBA16A6}" type="presOf" srcId="{9E9AFFC5-C9A3-495A-A183-94183B49D8A6}" destId="{5CF3C1F2-4106-4F99-B4D8-8F4977A8D4BA}" srcOrd="1" destOrd="0" presId="urn:microsoft.com/office/officeart/2005/8/layout/bList2"/>
    <dgm:cxn modelId="{CC8527E9-500B-4F4C-A683-05715BD7EDDC}" type="presOf" srcId="{65F41AEC-3D43-46EA-B152-59A3C7FAECE6}" destId="{4B8B6A88-F0A6-402F-8CD1-B8D754983EE4}" srcOrd="0" destOrd="0" presId="urn:microsoft.com/office/officeart/2005/8/layout/bList2"/>
    <dgm:cxn modelId="{4F31AFF3-C5AD-45C0-AA0B-143CF9836725}" srcId="{8E6531EB-47FC-4772-9AE3-B141019D592E}" destId="{21816D0A-63E6-4745-95E6-A026BFFBB71E}" srcOrd="2" destOrd="0" parTransId="{EB8F5DB3-B18C-476B-AB4D-8AAC5BA4A9D6}" sibTransId="{12F6D493-9B19-4787-961E-B30268DE9D3A}"/>
    <dgm:cxn modelId="{C04C0BFC-F95B-49D9-97D0-ADC2ABD6B5ED}" srcId="{9E9AFFC5-C9A3-495A-A183-94183B49D8A6}" destId="{11972CED-8FC0-4E79-B2BE-2A82D275EA98}" srcOrd="1" destOrd="0" parTransId="{5B15EE49-E5C4-42E1-B486-40D927F73454}" sibTransId="{9BA36613-0522-434A-9B36-5C83486CEA1D}"/>
    <dgm:cxn modelId="{91E11B52-CD13-4335-B32E-9054DC490222}" type="presParOf" srcId="{7F73B156-EDD9-4BB3-8DAA-67EB6490D336}" destId="{D4DA6359-7C24-4307-B540-A210AD40761E}" srcOrd="0" destOrd="0" presId="urn:microsoft.com/office/officeart/2005/8/layout/bList2"/>
    <dgm:cxn modelId="{C99A0867-4CB8-41AA-827A-79AB4C4C602A}" type="presParOf" srcId="{D4DA6359-7C24-4307-B540-A210AD40761E}" destId="{8F0F3D63-49EA-4A13-896A-45671ACFC786}" srcOrd="0" destOrd="0" presId="urn:microsoft.com/office/officeart/2005/8/layout/bList2"/>
    <dgm:cxn modelId="{D16D90EB-E734-4958-990E-8D050AC0F885}" type="presParOf" srcId="{D4DA6359-7C24-4307-B540-A210AD40761E}" destId="{A2C8CC37-E3B9-4016-AA8C-4B3906DE8EC7}" srcOrd="1" destOrd="0" presId="urn:microsoft.com/office/officeart/2005/8/layout/bList2"/>
    <dgm:cxn modelId="{C47412BA-597B-4A9A-AA74-C446CAB7759E}" type="presParOf" srcId="{D4DA6359-7C24-4307-B540-A210AD40761E}" destId="{5CF3C1F2-4106-4F99-B4D8-8F4977A8D4BA}" srcOrd="2" destOrd="0" presId="urn:microsoft.com/office/officeart/2005/8/layout/bList2"/>
    <dgm:cxn modelId="{FA0D70B9-811E-4D83-94F7-79156B9CF505}" type="presParOf" srcId="{D4DA6359-7C24-4307-B540-A210AD40761E}" destId="{44259A75-C384-4101-9EB2-9FCB6156FB83}" srcOrd="3" destOrd="0" presId="urn:microsoft.com/office/officeart/2005/8/layout/bList2"/>
    <dgm:cxn modelId="{755E127E-E0D5-44EE-B7CB-324DBD250BAA}" type="presParOf" srcId="{7F73B156-EDD9-4BB3-8DAA-67EB6490D336}" destId="{28C0BCBD-569B-4586-8DB1-768FFEDF20AF}" srcOrd="1" destOrd="0" presId="urn:microsoft.com/office/officeart/2005/8/layout/bList2"/>
    <dgm:cxn modelId="{45C1F30E-7F6F-483E-B17A-53F61D4AEA7C}" type="presParOf" srcId="{7F73B156-EDD9-4BB3-8DAA-67EB6490D336}" destId="{448D58D2-538C-4F77-B653-38A733E19FE5}" srcOrd="2" destOrd="0" presId="urn:microsoft.com/office/officeart/2005/8/layout/bList2"/>
    <dgm:cxn modelId="{621A6C55-D858-476D-9EB7-93A13A3F9F3F}" type="presParOf" srcId="{448D58D2-538C-4F77-B653-38A733E19FE5}" destId="{7E481073-5ECF-47F2-A4ED-44AE52A797FD}" srcOrd="0" destOrd="0" presId="urn:microsoft.com/office/officeart/2005/8/layout/bList2"/>
    <dgm:cxn modelId="{5411EE53-9B4F-41DC-B20F-3859E3472B0A}" type="presParOf" srcId="{448D58D2-538C-4F77-B653-38A733E19FE5}" destId="{95190724-0510-4FAA-A1ED-BBBEBDB4F780}" srcOrd="1" destOrd="0" presId="urn:microsoft.com/office/officeart/2005/8/layout/bList2"/>
    <dgm:cxn modelId="{69E3478D-F643-46E5-80A8-318E71EF8133}" type="presParOf" srcId="{448D58D2-538C-4F77-B653-38A733E19FE5}" destId="{565AF258-CA02-493E-A8BF-F93105605F88}" srcOrd="2" destOrd="0" presId="urn:microsoft.com/office/officeart/2005/8/layout/bList2"/>
    <dgm:cxn modelId="{16942D7D-0776-4040-96B6-1C6B415B9F88}" type="presParOf" srcId="{448D58D2-538C-4F77-B653-38A733E19FE5}" destId="{4C112619-1B00-437F-81A4-A5782FF34C69}" srcOrd="3" destOrd="0" presId="urn:microsoft.com/office/officeart/2005/8/layout/bList2"/>
    <dgm:cxn modelId="{15CA6563-3D9D-4C21-865D-BA80C272F059}" type="presParOf" srcId="{7F73B156-EDD9-4BB3-8DAA-67EB6490D336}" destId="{13FC0217-3FE8-4CCA-826F-861C1E821669}" srcOrd="3" destOrd="0" presId="urn:microsoft.com/office/officeart/2005/8/layout/bList2"/>
    <dgm:cxn modelId="{E147AFE5-21B1-4B26-9D8E-461EFBCC6252}" type="presParOf" srcId="{7F73B156-EDD9-4BB3-8DAA-67EB6490D336}" destId="{1F092EB4-7052-40E6-AC67-8117599210BB}" srcOrd="4" destOrd="0" presId="urn:microsoft.com/office/officeart/2005/8/layout/bList2"/>
    <dgm:cxn modelId="{4E2505DD-3BE7-4342-9C8A-FFA418FAD86B}" type="presParOf" srcId="{1F092EB4-7052-40E6-AC67-8117599210BB}" destId="{4B8B6A88-F0A6-402F-8CD1-B8D754983EE4}" srcOrd="0" destOrd="0" presId="urn:microsoft.com/office/officeart/2005/8/layout/bList2"/>
    <dgm:cxn modelId="{5598DA62-EFA9-4160-9BB1-1242009F2345}" type="presParOf" srcId="{1F092EB4-7052-40E6-AC67-8117599210BB}" destId="{6DEAD003-D7A8-4975-980B-5B07B6188013}" srcOrd="1" destOrd="0" presId="urn:microsoft.com/office/officeart/2005/8/layout/bList2"/>
    <dgm:cxn modelId="{3C7E65F3-C0FC-49EF-8E2E-006BAB5AD800}" type="presParOf" srcId="{1F092EB4-7052-40E6-AC67-8117599210BB}" destId="{B255A615-EE7A-4B8A-83EB-0347270C4D05}" srcOrd="2" destOrd="0" presId="urn:microsoft.com/office/officeart/2005/8/layout/bList2"/>
    <dgm:cxn modelId="{4A50CB16-D7F1-4E9E-AF2A-27C81C2DE8DE}" type="presParOf" srcId="{1F092EB4-7052-40E6-AC67-8117599210BB}" destId="{1C7AF934-2E92-4E73-A95F-3CFFC93C054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4CD629-0016-459A-B7F3-5E7C22B3D906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2ED7E-E6EC-46DB-8F98-F3C560F03872}">
      <dgm:prSet phldrT="[Text]"/>
      <dgm:spPr/>
      <dgm:t>
        <a:bodyPr/>
        <a:lstStyle/>
        <a:p>
          <a:r>
            <a:rPr lang="en-US" dirty="0"/>
            <a:t>Oculus Rift</a:t>
          </a:r>
        </a:p>
      </dgm:t>
    </dgm:pt>
    <dgm:pt modelId="{310DB5B8-1B77-4859-9F39-A4414CDC56D2}" type="parTrans" cxnId="{332A62E9-FFDB-49D1-A692-9D1564BDC330}">
      <dgm:prSet/>
      <dgm:spPr/>
      <dgm:t>
        <a:bodyPr/>
        <a:lstStyle/>
        <a:p>
          <a:endParaRPr lang="en-US"/>
        </a:p>
      </dgm:t>
    </dgm:pt>
    <dgm:pt modelId="{98ACA99C-F957-4603-A6A2-11339F1430BD}" type="sibTrans" cxnId="{332A62E9-FFDB-49D1-A692-9D1564BDC330}">
      <dgm:prSet/>
      <dgm:spPr/>
      <dgm:t>
        <a:bodyPr/>
        <a:lstStyle/>
        <a:p>
          <a:endParaRPr lang="en-US"/>
        </a:p>
      </dgm:t>
    </dgm:pt>
    <dgm:pt modelId="{AF73CEDA-6515-4D7B-B0C9-7E231C6EE24F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598</a:t>
          </a:r>
        </a:p>
      </dgm:t>
    </dgm:pt>
    <dgm:pt modelId="{AD0CDC76-5CCC-43B3-AAEA-AE2E8D970020}" type="parTrans" cxnId="{EC97518C-D747-42A0-8621-9571973DC893}">
      <dgm:prSet/>
      <dgm:spPr/>
      <dgm:t>
        <a:bodyPr/>
        <a:lstStyle/>
        <a:p>
          <a:endParaRPr lang="en-US"/>
        </a:p>
      </dgm:t>
    </dgm:pt>
    <dgm:pt modelId="{41D42D26-E984-457E-BD33-4FCFA029BDAC}" type="sibTrans" cxnId="{EC97518C-D747-42A0-8621-9571973DC893}">
      <dgm:prSet/>
      <dgm:spPr/>
      <dgm:t>
        <a:bodyPr/>
        <a:lstStyle/>
        <a:p>
          <a:endParaRPr lang="en-US"/>
        </a:p>
      </dgm:t>
    </dgm:pt>
    <dgm:pt modelId="{A8C2F43C-FBC5-432A-9E60-B48D9959F5F9}">
      <dgm:prSet phldrT="[Text]"/>
      <dgm:spPr/>
      <dgm:t>
        <a:bodyPr/>
        <a:lstStyle/>
        <a:p>
          <a:r>
            <a:rPr lang="en-US" dirty="0"/>
            <a:t>HTC Vive</a:t>
          </a:r>
        </a:p>
      </dgm:t>
    </dgm:pt>
    <dgm:pt modelId="{852275F9-6EC7-48B1-9C3E-1183C6563CEE}" type="parTrans" cxnId="{334BEDDC-F730-4ECD-A17B-5A650AFA86FD}">
      <dgm:prSet/>
      <dgm:spPr/>
      <dgm:t>
        <a:bodyPr/>
        <a:lstStyle/>
        <a:p>
          <a:endParaRPr lang="en-US"/>
        </a:p>
      </dgm:t>
    </dgm:pt>
    <dgm:pt modelId="{6E428A26-DC93-4339-9A95-2F9084F70A79}" type="sibTrans" cxnId="{334BEDDC-F730-4ECD-A17B-5A650AFA86FD}">
      <dgm:prSet/>
      <dgm:spPr/>
      <dgm:t>
        <a:bodyPr/>
        <a:lstStyle/>
        <a:p>
          <a:endParaRPr lang="en-US"/>
        </a:p>
      </dgm:t>
    </dgm:pt>
    <dgm:pt modelId="{A064FA0A-448C-46A8-89D3-DB46C6BBFFAC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799</a:t>
          </a:r>
        </a:p>
      </dgm:t>
    </dgm:pt>
    <dgm:pt modelId="{3B0CB5EF-72CD-400A-BCD9-5405CDE2B0D4}" type="parTrans" cxnId="{1F3D1993-BC4B-470D-8B65-9A54F710AAA8}">
      <dgm:prSet/>
      <dgm:spPr/>
      <dgm:t>
        <a:bodyPr/>
        <a:lstStyle/>
        <a:p>
          <a:endParaRPr lang="en-US"/>
        </a:p>
      </dgm:t>
    </dgm:pt>
    <dgm:pt modelId="{416EC697-87B1-40C1-AEBA-C60CC1F4B9D3}" type="sibTrans" cxnId="{1F3D1993-BC4B-470D-8B65-9A54F710AAA8}">
      <dgm:prSet/>
      <dgm:spPr/>
      <dgm:t>
        <a:bodyPr/>
        <a:lstStyle/>
        <a:p>
          <a:endParaRPr lang="en-US"/>
        </a:p>
      </dgm:t>
    </dgm:pt>
    <dgm:pt modelId="{17819DF3-BF12-4BA1-9712-E71D2C776E67}">
      <dgm:prSet phldrT="[Text]"/>
      <dgm:spPr/>
      <dgm:t>
        <a:bodyPr/>
        <a:lstStyle/>
        <a:p>
          <a:r>
            <a:rPr lang="en-US" dirty="0"/>
            <a:t>Google Tango: Lenovo Phab 2 Pro</a:t>
          </a:r>
        </a:p>
      </dgm:t>
    </dgm:pt>
    <dgm:pt modelId="{45CC2D9D-15DB-4BC4-B032-4D8FD2CB73DF}" type="parTrans" cxnId="{E68A4975-D08C-4175-BD17-76DEDA61B527}">
      <dgm:prSet/>
      <dgm:spPr/>
      <dgm:t>
        <a:bodyPr/>
        <a:lstStyle/>
        <a:p>
          <a:endParaRPr lang="en-US"/>
        </a:p>
      </dgm:t>
    </dgm:pt>
    <dgm:pt modelId="{A0C0AD5C-A043-4789-B7D7-116B8BF7922D}" type="sibTrans" cxnId="{E68A4975-D08C-4175-BD17-76DEDA61B527}">
      <dgm:prSet/>
      <dgm:spPr/>
      <dgm:t>
        <a:bodyPr/>
        <a:lstStyle/>
        <a:p>
          <a:endParaRPr lang="en-US"/>
        </a:p>
      </dgm:t>
    </dgm:pt>
    <dgm:pt modelId="{242137FE-1795-4346-B513-5E565D0EAF88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500</a:t>
          </a:r>
        </a:p>
      </dgm:t>
    </dgm:pt>
    <dgm:pt modelId="{2D5DD6E5-FD47-468D-9000-FC930343FF72}" type="parTrans" cxnId="{DBD4AE40-22B2-484C-BD92-029081779B54}">
      <dgm:prSet/>
      <dgm:spPr/>
      <dgm:t>
        <a:bodyPr/>
        <a:lstStyle/>
        <a:p>
          <a:endParaRPr lang="en-US"/>
        </a:p>
      </dgm:t>
    </dgm:pt>
    <dgm:pt modelId="{7F8F6B4D-E8BD-42C4-A018-7F6330D6CF77}" type="sibTrans" cxnId="{DBD4AE40-22B2-484C-BD92-029081779B54}">
      <dgm:prSet/>
      <dgm:spPr/>
      <dgm:t>
        <a:bodyPr/>
        <a:lstStyle/>
        <a:p>
          <a:endParaRPr lang="en-US"/>
        </a:p>
      </dgm:t>
    </dgm:pt>
    <dgm:pt modelId="{43E0CC1F-3B5C-4CC1-A5B9-AEB6E7967AED}">
      <dgm:prSet phldrT="[Text]"/>
      <dgm:spPr/>
      <dgm:t>
        <a:bodyPr/>
        <a:lstStyle/>
        <a:p>
          <a:r>
            <a:rPr lang="en-US" dirty="0"/>
            <a:t>ARKit: iPhone 7</a:t>
          </a:r>
        </a:p>
      </dgm:t>
    </dgm:pt>
    <dgm:pt modelId="{CF21408E-E2F1-4491-B429-C5495D08DA59}" type="parTrans" cxnId="{5AA0464D-2BB0-4B71-ACF4-AFC6A210F726}">
      <dgm:prSet/>
      <dgm:spPr/>
      <dgm:t>
        <a:bodyPr/>
        <a:lstStyle/>
        <a:p>
          <a:endParaRPr lang="en-US"/>
        </a:p>
      </dgm:t>
    </dgm:pt>
    <dgm:pt modelId="{75293683-E3F5-4A67-B9D5-645F2BA99098}" type="sibTrans" cxnId="{5AA0464D-2BB0-4B71-ACF4-AFC6A210F726}">
      <dgm:prSet/>
      <dgm:spPr/>
      <dgm:t>
        <a:bodyPr/>
        <a:lstStyle/>
        <a:p>
          <a:endParaRPr lang="en-US"/>
        </a:p>
      </dgm:t>
    </dgm:pt>
    <dgm:pt modelId="{1DBC2BB5-A0E0-45C9-81FD-8C6DB4E605AF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769</a:t>
          </a:r>
        </a:p>
      </dgm:t>
    </dgm:pt>
    <dgm:pt modelId="{299CC41A-32D8-4B55-B81D-3A18C0E9EBB7}" type="parTrans" cxnId="{4C8B5067-F1E1-4275-B777-44CECAC2AEE1}">
      <dgm:prSet/>
      <dgm:spPr/>
      <dgm:t>
        <a:bodyPr/>
        <a:lstStyle/>
        <a:p>
          <a:endParaRPr lang="en-US"/>
        </a:p>
      </dgm:t>
    </dgm:pt>
    <dgm:pt modelId="{59199926-1B8B-43C2-945D-747CF1530AB8}" type="sibTrans" cxnId="{4C8B5067-F1E1-4275-B777-44CECAC2AEE1}">
      <dgm:prSet/>
      <dgm:spPr/>
      <dgm:t>
        <a:bodyPr/>
        <a:lstStyle/>
        <a:p>
          <a:endParaRPr lang="en-US"/>
        </a:p>
      </dgm:t>
    </dgm:pt>
    <dgm:pt modelId="{C78900F9-B961-46B1-AC72-462A0BDA26C5}">
      <dgm:prSet phldrT="[Text]"/>
      <dgm:spPr/>
      <dgm:t>
        <a:bodyPr/>
        <a:lstStyle/>
        <a:p>
          <a:r>
            <a:rPr lang="en-US" dirty="0"/>
            <a:t>Hololens</a:t>
          </a:r>
        </a:p>
      </dgm:t>
    </dgm:pt>
    <dgm:pt modelId="{055A11E3-6E91-45FD-8B37-087A4CA36146}" type="parTrans" cxnId="{2A8F6CEC-8405-4CD8-B3CB-D909BD015F6C}">
      <dgm:prSet/>
      <dgm:spPr/>
      <dgm:t>
        <a:bodyPr/>
        <a:lstStyle/>
        <a:p>
          <a:endParaRPr lang="en-US"/>
        </a:p>
      </dgm:t>
    </dgm:pt>
    <dgm:pt modelId="{4A1F7377-2CAA-4261-868F-B46003688B0C}" type="sibTrans" cxnId="{2A8F6CEC-8405-4CD8-B3CB-D909BD015F6C}">
      <dgm:prSet/>
      <dgm:spPr/>
      <dgm:t>
        <a:bodyPr/>
        <a:lstStyle/>
        <a:p>
          <a:endParaRPr lang="en-US"/>
        </a:p>
      </dgm:t>
    </dgm:pt>
    <dgm:pt modelId="{7BC6669D-B94B-422B-B37C-2A6D3B23BAA1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3000</a:t>
          </a:r>
        </a:p>
      </dgm:t>
    </dgm:pt>
    <dgm:pt modelId="{F29B3C6D-E74C-42F9-9431-983E46E10B44}" type="parTrans" cxnId="{D7E45EDA-BE64-4A91-B811-41ED3AF9130D}">
      <dgm:prSet/>
      <dgm:spPr/>
      <dgm:t>
        <a:bodyPr/>
        <a:lstStyle/>
        <a:p>
          <a:endParaRPr lang="en-US"/>
        </a:p>
      </dgm:t>
    </dgm:pt>
    <dgm:pt modelId="{5233AF34-BABA-471D-ABD4-C085AB7F1C4C}" type="sibTrans" cxnId="{D7E45EDA-BE64-4A91-B811-41ED3AF9130D}">
      <dgm:prSet/>
      <dgm:spPr/>
      <dgm:t>
        <a:bodyPr/>
        <a:lstStyle/>
        <a:p>
          <a:endParaRPr lang="en-US"/>
        </a:p>
      </dgm:t>
    </dgm:pt>
    <dgm:pt modelId="{A806A855-8082-4DD6-BD4F-94C864FE34FA}">
      <dgm:prSet phldrT="[Text]"/>
      <dgm:spPr/>
      <dgm:t>
        <a:bodyPr/>
        <a:lstStyle/>
        <a:p>
          <a:r>
            <a:rPr lang="en-US" dirty="0"/>
            <a:t>Acer Mixed Reality Headset</a:t>
          </a:r>
        </a:p>
      </dgm:t>
    </dgm:pt>
    <dgm:pt modelId="{12FEB4AE-60B0-48FC-B5BB-01EF81758EB3}" type="parTrans" cxnId="{111ABA62-DA2B-4B2A-9972-EC70E3BD230F}">
      <dgm:prSet/>
      <dgm:spPr/>
      <dgm:t>
        <a:bodyPr/>
        <a:lstStyle/>
        <a:p>
          <a:endParaRPr lang="en-US"/>
        </a:p>
      </dgm:t>
    </dgm:pt>
    <dgm:pt modelId="{B2824442-767F-4384-BD38-36BB297B41DB}" type="sibTrans" cxnId="{111ABA62-DA2B-4B2A-9972-EC70E3BD230F}">
      <dgm:prSet/>
      <dgm:spPr/>
      <dgm:t>
        <a:bodyPr/>
        <a:lstStyle/>
        <a:p>
          <a:endParaRPr lang="en-US"/>
        </a:p>
      </dgm:t>
    </dgm:pt>
    <dgm:pt modelId="{951D04A8-4CB3-4752-90F7-657C2A11E1D4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299</a:t>
          </a:r>
        </a:p>
      </dgm:t>
    </dgm:pt>
    <dgm:pt modelId="{0E70281D-89A0-44D8-AF2A-BDFEB50109DD}" type="parTrans" cxnId="{AF6131EF-8F00-4715-A576-EA571995D092}">
      <dgm:prSet/>
      <dgm:spPr/>
      <dgm:t>
        <a:bodyPr/>
        <a:lstStyle/>
        <a:p>
          <a:endParaRPr lang="en-US"/>
        </a:p>
      </dgm:t>
    </dgm:pt>
    <dgm:pt modelId="{BA4020A6-ED4C-4B10-B0A4-4D8CB3AA9432}" type="sibTrans" cxnId="{AF6131EF-8F00-4715-A576-EA571995D092}">
      <dgm:prSet/>
      <dgm:spPr/>
      <dgm:t>
        <a:bodyPr/>
        <a:lstStyle/>
        <a:p>
          <a:endParaRPr lang="en-US"/>
        </a:p>
      </dgm:t>
    </dgm:pt>
    <dgm:pt modelId="{DAA0C15F-2065-4E05-B12D-615C2EF930D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HP Mixed Reality Headset</a:t>
          </a:r>
        </a:p>
      </dgm:t>
    </dgm:pt>
    <dgm:pt modelId="{C3D9DB2E-EF0C-45FB-A669-25BDC6C82B05}" type="parTrans" cxnId="{6B447337-4AA6-4A1C-8A1E-A1FE7A3F4A60}">
      <dgm:prSet/>
      <dgm:spPr/>
      <dgm:t>
        <a:bodyPr/>
        <a:lstStyle/>
        <a:p>
          <a:endParaRPr lang="en-US"/>
        </a:p>
      </dgm:t>
    </dgm:pt>
    <dgm:pt modelId="{BC550260-A4B4-4E0F-9D83-4BA024CC3AEE}" type="sibTrans" cxnId="{6B447337-4AA6-4A1C-8A1E-A1FE7A3F4A60}">
      <dgm:prSet/>
      <dgm:spPr/>
      <dgm:t>
        <a:bodyPr/>
        <a:lstStyle/>
        <a:p>
          <a:endParaRPr lang="en-US"/>
        </a:p>
      </dgm:t>
    </dgm:pt>
    <dgm:pt modelId="{DCBDAAD7-48C4-406E-BB98-6B48430B6083}">
      <dgm:prSet phldrT="[Text]"/>
      <dgm:spPr/>
      <dgm:t>
        <a:bodyPr anchor="ctr"/>
        <a:lstStyle/>
        <a:p>
          <a:pPr algn="ctr">
            <a:buNone/>
          </a:pPr>
          <a:r>
            <a:rPr lang="en-US" dirty="0"/>
            <a:t>U$D 329</a:t>
          </a:r>
        </a:p>
      </dgm:t>
    </dgm:pt>
    <dgm:pt modelId="{35124FE7-649A-4A52-9397-86EFA2A1453C}" type="parTrans" cxnId="{75D4CC9F-FB89-4EA6-A7CD-BFB82CBA91AD}">
      <dgm:prSet/>
      <dgm:spPr/>
      <dgm:t>
        <a:bodyPr/>
        <a:lstStyle/>
        <a:p>
          <a:endParaRPr lang="en-US"/>
        </a:p>
      </dgm:t>
    </dgm:pt>
    <dgm:pt modelId="{467C3F2A-3248-4C27-97A0-472A44457BBB}" type="sibTrans" cxnId="{75D4CC9F-FB89-4EA6-A7CD-BFB82CBA91AD}">
      <dgm:prSet/>
      <dgm:spPr/>
      <dgm:t>
        <a:bodyPr/>
        <a:lstStyle/>
        <a:p>
          <a:endParaRPr lang="en-US"/>
        </a:p>
      </dgm:t>
    </dgm:pt>
    <dgm:pt modelId="{9AB049A2-8C60-476C-AA31-1BE5AE193867}" type="pres">
      <dgm:prSet presAssocID="{294CD629-0016-459A-B7F3-5E7C22B3D906}" presName="diagram" presStyleCnt="0">
        <dgm:presLayoutVars>
          <dgm:dir/>
          <dgm:animLvl val="lvl"/>
          <dgm:resizeHandles val="exact"/>
        </dgm:presLayoutVars>
      </dgm:prSet>
      <dgm:spPr/>
    </dgm:pt>
    <dgm:pt modelId="{9E37CC2F-4C08-4584-A301-99C6454043B7}" type="pres">
      <dgm:prSet presAssocID="{D122ED7E-E6EC-46DB-8F98-F3C560F03872}" presName="compNode" presStyleCnt="0"/>
      <dgm:spPr/>
    </dgm:pt>
    <dgm:pt modelId="{C46723AB-A526-4A90-85E9-43FE0737D530}" type="pres">
      <dgm:prSet presAssocID="{D122ED7E-E6EC-46DB-8F98-F3C560F03872}" presName="childRect" presStyleLbl="bgAcc1" presStyleIdx="0" presStyleCnt="7">
        <dgm:presLayoutVars>
          <dgm:bulletEnabled val="1"/>
        </dgm:presLayoutVars>
      </dgm:prSet>
      <dgm:spPr/>
    </dgm:pt>
    <dgm:pt modelId="{C6CE87D2-CA94-4A10-AF25-BE0A02FED2D0}" type="pres">
      <dgm:prSet presAssocID="{D122ED7E-E6EC-46DB-8F98-F3C560F0387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CECA5CC-112A-43A8-8C60-2854A96AEC23}" type="pres">
      <dgm:prSet presAssocID="{D122ED7E-E6EC-46DB-8F98-F3C560F03872}" presName="parentRect" presStyleLbl="alignNode1" presStyleIdx="0" presStyleCnt="7"/>
      <dgm:spPr/>
    </dgm:pt>
    <dgm:pt modelId="{1B757E59-F4CB-497A-87F2-D0762229E549}" type="pres">
      <dgm:prSet presAssocID="{D122ED7E-E6EC-46DB-8F98-F3C560F03872}" presName="adorn" presStyleLbl="fgAccFollowNode1" presStyleIdx="0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638" t="-4545" r="-75362" b="4545"/>
          </a:stretch>
        </a:blipFill>
      </dgm:spPr>
    </dgm:pt>
    <dgm:pt modelId="{138263D3-2CD4-4FAE-872B-9E00958347AC}" type="pres">
      <dgm:prSet presAssocID="{98ACA99C-F957-4603-A6A2-11339F1430BD}" presName="sibTrans" presStyleLbl="sibTrans2D1" presStyleIdx="0" presStyleCnt="0"/>
      <dgm:spPr/>
    </dgm:pt>
    <dgm:pt modelId="{D41947F3-8C2E-4470-A1AB-6B9E192D544C}" type="pres">
      <dgm:prSet presAssocID="{A8C2F43C-FBC5-432A-9E60-B48D9959F5F9}" presName="compNode" presStyleCnt="0"/>
      <dgm:spPr/>
    </dgm:pt>
    <dgm:pt modelId="{96137C64-3C21-429A-8293-4BADB8A09C36}" type="pres">
      <dgm:prSet presAssocID="{A8C2F43C-FBC5-432A-9E60-B48D9959F5F9}" presName="childRect" presStyleLbl="bgAcc1" presStyleIdx="1" presStyleCnt="7">
        <dgm:presLayoutVars>
          <dgm:bulletEnabled val="1"/>
        </dgm:presLayoutVars>
      </dgm:prSet>
      <dgm:spPr/>
    </dgm:pt>
    <dgm:pt modelId="{279FAE8F-FF36-47D2-AABC-A59F80FFF0D5}" type="pres">
      <dgm:prSet presAssocID="{A8C2F43C-FBC5-432A-9E60-B48D9959F5F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0FC0F38-B5C6-4B06-ADA2-B13A753B4326}" type="pres">
      <dgm:prSet presAssocID="{A8C2F43C-FBC5-432A-9E60-B48D9959F5F9}" presName="parentRect" presStyleLbl="alignNode1" presStyleIdx="1" presStyleCnt="7"/>
      <dgm:spPr/>
    </dgm:pt>
    <dgm:pt modelId="{7F7A418E-5E48-4D4E-98A0-266DDB4E9E37}" type="pres">
      <dgm:prSet presAssocID="{A8C2F43C-FBC5-432A-9E60-B48D9959F5F9}" presName="adorn" presStyleLbl="fgAccFollow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</dgm:spPr>
    </dgm:pt>
    <dgm:pt modelId="{BFE7C671-B620-42F3-95A6-A10E81B7A48D}" type="pres">
      <dgm:prSet presAssocID="{6E428A26-DC93-4339-9A95-2F9084F70A79}" presName="sibTrans" presStyleLbl="sibTrans2D1" presStyleIdx="0" presStyleCnt="0"/>
      <dgm:spPr/>
    </dgm:pt>
    <dgm:pt modelId="{14260873-4E82-4FB1-A561-BE2C919E05E3}" type="pres">
      <dgm:prSet presAssocID="{17819DF3-BF12-4BA1-9712-E71D2C776E67}" presName="compNode" presStyleCnt="0"/>
      <dgm:spPr/>
    </dgm:pt>
    <dgm:pt modelId="{53491D63-7782-4AFD-AAE5-321338B07381}" type="pres">
      <dgm:prSet presAssocID="{17819DF3-BF12-4BA1-9712-E71D2C776E67}" presName="childRect" presStyleLbl="bgAcc1" presStyleIdx="2" presStyleCnt="7">
        <dgm:presLayoutVars>
          <dgm:bulletEnabled val="1"/>
        </dgm:presLayoutVars>
      </dgm:prSet>
      <dgm:spPr/>
    </dgm:pt>
    <dgm:pt modelId="{86DC62ED-9F9A-45BC-9639-032AC6424020}" type="pres">
      <dgm:prSet presAssocID="{17819DF3-BF12-4BA1-9712-E71D2C776E6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1D4C071-F332-4033-9DE0-D533A816E5B2}" type="pres">
      <dgm:prSet presAssocID="{17819DF3-BF12-4BA1-9712-E71D2C776E67}" presName="parentRect" presStyleLbl="alignNode1" presStyleIdx="2" presStyleCnt="7"/>
      <dgm:spPr/>
    </dgm:pt>
    <dgm:pt modelId="{B0D4F6FF-57F8-4D99-9454-0A4F813D1C4D}" type="pres">
      <dgm:prSet presAssocID="{17819DF3-BF12-4BA1-9712-E71D2C776E67}" presName="adorn" presStyleLbl="fgAccFollow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FA229AF2-7217-4006-AC2F-FB5E8C004394}" type="pres">
      <dgm:prSet presAssocID="{A0C0AD5C-A043-4789-B7D7-116B8BF7922D}" presName="sibTrans" presStyleLbl="sibTrans2D1" presStyleIdx="0" presStyleCnt="0"/>
      <dgm:spPr/>
    </dgm:pt>
    <dgm:pt modelId="{FB2DA579-4FD7-4E7D-BE70-FC8D6CA4E9EF}" type="pres">
      <dgm:prSet presAssocID="{43E0CC1F-3B5C-4CC1-A5B9-AEB6E7967AED}" presName="compNode" presStyleCnt="0"/>
      <dgm:spPr/>
    </dgm:pt>
    <dgm:pt modelId="{A20C9E47-5B5A-4914-80D2-EF24E19A107C}" type="pres">
      <dgm:prSet presAssocID="{43E0CC1F-3B5C-4CC1-A5B9-AEB6E7967AED}" presName="childRect" presStyleLbl="bgAcc1" presStyleIdx="3" presStyleCnt="7">
        <dgm:presLayoutVars>
          <dgm:bulletEnabled val="1"/>
        </dgm:presLayoutVars>
      </dgm:prSet>
      <dgm:spPr/>
    </dgm:pt>
    <dgm:pt modelId="{5C263512-29C0-4D51-A05A-6B3A33450A22}" type="pres">
      <dgm:prSet presAssocID="{43E0CC1F-3B5C-4CC1-A5B9-AEB6E7967A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FA2AAB0-975E-4D8E-B604-CC99DAB5E91B}" type="pres">
      <dgm:prSet presAssocID="{43E0CC1F-3B5C-4CC1-A5B9-AEB6E7967AED}" presName="parentRect" presStyleLbl="alignNode1" presStyleIdx="3" presStyleCnt="7"/>
      <dgm:spPr/>
    </dgm:pt>
    <dgm:pt modelId="{AAC77938-EB88-4D8C-924E-AA7833392732}" type="pres">
      <dgm:prSet presAssocID="{43E0CC1F-3B5C-4CC1-A5B9-AEB6E7967AED}" presName="adorn" presStyleLbl="fgAccFollow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2000" r="-22000"/>
          </a:stretch>
        </a:blipFill>
      </dgm:spPr>
    </dgm:pt>
    <dgm:pt modelId="{475FA833-1398-4726-B709-92D01F72ED66}" type="pres">
      <dgm:prSet presAssocID="{75293683-E3F5-4A67-B9D5-645F2BA99098}" presName="sibTrans" presStyleLbl="sibTrans2D1" presStyleIdx="0" presStyleCnt="0"/>
      <dgm:spPr/>
    </dgm:pt>
    <dgm:pt modelId="{B3F1C6DB-C0AE-4377-9087-CA291B646AD0}" type="pres">
      <dgm:prSet presAssocID="{C78900F9-B961-46B1-AC72-462A0BDA26C5}" presName="compNode" presStyleCnt="0"/>
      <dgm:spPr/>
    </dgm:pt>
    <dgm:pt modelId="{F79E0BCB-2F35-45AB-AE29-7F26344811BD}" type="pres">
      <dgm:prSet presAssocID="{C78900F9-B961-46B1-AC72-462A0BDA26C5}" presName="childRect" presStyleLbl="bgAcc1" presStyleIdx="4" presStyleCnt="7">
        <dgm:presLayoutVars>
          <dgm:bulletEnabled val="1"/>
        </dgm:presLayoutVars>
      </dgm:prSet>
      <dgm:spPr/>
    </dgm:pt>
    <dgm:pt modelId="{53938130-9A4E-44B9-B031-F46610C2FEB6}" type="pres">
      <dgm:prSet presAssocID="{C78900F9-B961-46B1-AC72-462A0BDA26C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F2A721F-3B6F-488D-B2C3-AD65FAE759E9}" type="pres">
      <dgm:prSet presAssocID="{C78900F9-B961-46B1-AC72-462A0BDA26C5}" presName="parentRect" presStyleLbl="alignNode1" presStyleIdx="4" presStyleCnt="7"/>
      <dgm:spPr/>
    </dgm:pt>
    <dgm:pt modelId="{0B81F6FA-3549-42F0-86C3-CD07CB723BBA}" type="pres">
      <dgm:prSet presAssocID="{C78900F9-B961-46B1-AC72-462A0BDA26C5}" presName="adorn" presStyleLbl="fgAccFollowNode1" presStyleIdx="4" presStyleCnt="7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12045" t="-1136" r="-72045" b="1136"/>
          </a:stretch>
        </a:blipFill>
      </dgm:spPr>
    </dgm:pt>
    <dgm:pt modelId="{58AD2747-CDC4-499B-ABB5-1C366F629CDF}" type="pres">
      <dgm:prSet presAssocID="{4A1F7377-2CAA-4261-868F-B46003688B0C}" presName="sibTrans" presStyleLbl="sibTrans2D1" presStyleIdx="0" presStyleCnt="0"/>
      <dgm:spPr/>
    </dgm:pt>
    <dgm:pt modelId="{5ACCC5A6-5C27-4DF3-962F-3D4344CEA6F5}" type="pres">
      <dgm:prSet presAssocID="{A806A855-8082-4DD6-BD4F-94C864FE34FA}" presName="compNode" presStyleCnt="0"/>
      <dgm:spPr/>
    </dgm:pt>
    <dgm:pt modelId="{DFA9C55F-26E8-41FE-B07D-9F9381AA5498}" type="pres">
      <dgm:prSet presAssocID="{A806A855-8082-4DD6-BD4F-94C864FE34FA}" presName="childRect" presStyleLbl="bgAcc1" presStyleIdx="5" presStyleCnt="7">
        <dgm:presLayoutVars>
          <dgm:bulletEnabled val="1"/>
        </dgm:presLayoutVars>
      </dgm:prSet>
      <dgm:spPr/>
    </dgm:pt>
    <dgm:pt modelId="{0A68A300-160D-443D-9E22-3CBDC3446B93}" type="pres">
      <dgm:prSet presAssocID="{A806A855-8082-4DD6-BD4F-94C864FE34F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ABE2521-B0B9-4475-81BE-9D6C9D6DFB4C}" type="pres">
      <dgm:prSet presAssocID="{A806A855-8082-4DD6-BD4F-94C864FE34FA}" presName="parentRect" presStyleLbl="alignNode1" presStyleIdx="5" presStyleCnt="7"/>
      <dgm:spPr/>
    </dgm:pt>
    <dgm:pt modelId="{C7F8A20C-7C6D-4EA6-8E70-C7F38CA78A1E}" type="pres">
      <dgm:prSet presAssocID="{A806A855-8082-4DD6-BD4F-94C864FE34FA}" presName="adorn" presStyleLbl="fgAccFollow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30000" r="-30000"/>
          </a:stretch>
        </a:blipFill>
      </dgm:spPr>
    </dgm:pt>
    <dgm:pt modelId="{9B29712F-8EEB-4A3A-9281-9729FBA5BF62}" type="pres">
      <dgm:prSet presAssocID="{B2824442-767F-4384-BD38-36BB297B41DB}" presName="sibTrans" presStyleLbl="sibTrans2D1" presStyleIdx="0" presStyleCnt="0"/>
      <dgm:spPr/>
    </dgm:pt>
    <dgm:pt modelId="{5103C431-99BE-4830-B2AD-0425E7B45D05}" type="pres">
      <dgm:prSet presAssocID="{DAA0C15F-2065-4E05-B12D-615C2EF930D7}" presName="compNode" presStyleCnt="0"/>
      <dgm:spPr/>
    </dgm:pt>
    <dgm:pt modelId="{F1632AC9-D50D-48F9-B146-8A5F2369B85B}" type="pres">
      <dgm:prSet presAssocID="{DAA0C15F-2065-4E05-B12D-615C2EF930D7}" presName="childRect" presStyleLbl="bgAcc1" presStyleIdx="6" presStyleCnt="7">
        <dgm:presLayoutVars>
          <dgm:bulletEnabled val="1"/>
        </dgm:presLayoutVars>
      </dgm:prSet>
      <dgm:spPr/>
    </dgm:pt>
    <dgm:pt modelId="{626AE1B1-0E19-4E93-9CCD-E3B16FC5F7A3}" type="pres">
      <dgm:prSet presAssocID="{DAA0C15F-2065-4E05-B12D-615C2EF930D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ECE749-A137-44E7-9762-E920CC092D30}" type="pres">
      <dgm:prSet presAssocID="{DAA0C15F-2065-4E05-B12D-615C2EF930D7}" presName="parentRect" presStyleLbl="alignNode1" presStyleIdx="6" presStyleCnt="7"/>
      <dgm:spPr/>
    </dgm:pt>
    <dgm:pt modelId="{C015E9B6-9C78-485A-BB54-809DC4995040}" type="pres">
      <dgm:prSet presAssocID="{DAA0C15F-2065-4E05-B12D-615C2EF930D7}" presName="adorn" presStyleLbl="fgAccFollow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43000" r="-43000"/>
          </a:stretch>
        </a:blipFill>
      </dgm:spPr>
    </dgm:pt>
  </dgm:ptLst>
  <dgm:cxnLst>
    <dgm:cxn modelId="{037DAD07-032E-4486-BF2D-F65029CEB0A9}" type="presOf" srcId="{C78900F9-B961-46B1-AC72-462A0BDA26C5}" destId="{8F2A721F-3B6F-488D-B2C3-AD65FAE759E9}" srcOrd="1" destOrd="0" presId="urn:microsoft.com/office/officeart/2005/8/layout/bList2"/>
    <dgm:cxn modelId="{C9893E0D-AFD3-4DD8-B886-AAB8321E048B}" type="presOf" srcId="{C78900F9-B961-46B1-AC72-462A0BDA26C5}" destId="{53938130-9A4E-44B9-B031-F46610C2FEB6}" srcOrd="0" destOrd="0" presId="urn:microsoft.com/office/officeart/2005/8/layout/bList2"/>
    <dgm:cxn modelId="{2B422C18-010E-48CB-8FB5-77BFC1246D01}" type="presOf" srcId="{D122ED7E-E6EC-46DB-8F98-F3C560F03872}" destId="{8CECA5CC-112A-43A8-8C60-2854A96AEC23}" srcOrd="1" destOrd="0" presId="urn:microsoft.com/office/officeart/2005/8/layout/bList2"/>
    <dgm:cxn modelId="{AE4E371D-7411-4FC7-8B8B-8C83CB9A6CC1}" type="presOf" srcId="{17819DF3-BF12-4BA1-9712-E71D2C776E67}" destId="{11D4C071-F332-4033-9DE0-D533A816E5B2}" srcOrd="1" destOrd="0" presId="urn:microsoft.com/office/officeart/2005/8/layout/bList2"/>
    <dgm:cxn modelId="{A9C41520-BBC4-48C9-9DFB-A1EFDD106573}" type="presOf" srcId="{DCBDAAD7-48C4-406E-BB98-6B48430B6083}" destId="{F1632AC9-D50D-48F9-B146-8A5F2369B85B}" srcOrd="0" destOrd="0" presId="urn:microsoft.com/office/officeart/2005/8/layout/bList2"/>
    <dgm:cxn modelId="{97D99E33-BB75-4EA0-A06E-EE73A9662E2E}" type="presOf" srcId="{A0C0AD5C-A043-4789-B7D7-116B8BF7922D}" destId="{FA229AF2-7217-4006-AC2F-FB5E8C004394}" srcOrd="0" destOrd="0" presId="urn:microsoft.com/office/officeart/2005/8/layout/bList2"/>
    <dgm:cxn modelId="{F6745A35-FB4F-454A-8953-8762E49165D0}" type="presOf" srcId="{43E0CC1F-3B5C-4CC1-A5B9-AEB6E7967AED}" destId="{5C263512-29C0-4D51-A05A-6B3A33450A22}" srcOrd="0" destOrd="0" presId="urn:microsoft.com/office/officeart/2005/8/layout/bList2"/>
    <dgm:cxn modelId="{6B447337-4AA6-4A1C-8A1E-A1FE7A3F4A60}" srcId="{294CD629-0016-459A-B7F3-5E7C22B3D906}" destId="{DAA0C15F-2065-4E05-B12D-615C2EF930D7}" srcOrd="6" destOrd="0" parTransId="{C3D9DB2E-EF0C-45FB-A669-25BDC6C82B05}" sibTransId="{BC550260-A4B4-4E0F-9D83-4BA024CC3AEE}"/>
    <dgm:cxn modelId="{E2E1823A-BA5B-4F38-85BF-D095458D7551}" type="presOf" srcId="{951D04A8-4CB3-4752-90F7-657C2A11E1D4}" destId="{DFA9C55F-26E8-41FE-B07D-9F9381AA5498}" srcOrd="0" destOrd="0" presId="urn:microsoft.com/office/officeart/2005/8/layout/bList2"/>
    <dgm:cxn modelId="{B7A9873C-388F-4571-B3AA-C03485AAEF68}" type="presOf" srcId="{A806A855-8082-4DD6-BD4F-94C864FE34FA}" destId="{0A68A300-160D-443D-9E22-3CBDC3446B93}" srcOrd="0" destOrd="0" presId="urn:microsoft.com/office/officeart/2005/8/layout/bList2"/>
    <dgm:cxn modelId="{DBD4AE40-22B2-484C-BD92-029081779B54}" srcId="{17819DF3-BF12-4BA1-9712-E71D2C776E67}" destId="{242137FE-1795-4346-B513-5E565D0EAF88}" srcOrd="0" destOrd="0" parTransId="{2D5DD6E5-FD47-468D-9000-FC930343FF72}" sibTransId="{7F8F6B4D-E8BD-42C4-A018-7F6330D6CF77}"/>
    <dgm:cxn modelId="{39A4F05E-5D87-4C55-8D6E-221AB2377D7B}" type="presOf" srcId="{17819DF3-BF12-4BA1-9712-E71D2C776E67}" destId="{86DC62ED-9F9A-45BC-9639-032AC6424020}" srcOrd="0" destOrd="0" presId="urn:microsoft.com/office/officeart/2005/8/layout/bList2"/>
    <dgm:cxn modelId="{0A8C2B42-8E06-4C71-B906-F3C0ECCC1AC4}" type="presOf" srcId="{242137FE-1795-4346-B513-5E565D0EAF88}" destId="{53491D63-7782-4AFD-AAE5-321338B07381}" srcOrd="0" destOrd="0" presId="urn:microsoft.com/office/officeart/2005/8/layout/bList2"/>
    <dgm:cxn modelId="{111ABA62-DA2B-4B2A-9972-EC70E3BD230F}" srcId="{294CD629-0016-459A-B7F3-5E7C22B3D906}" destId="{A806A855-8082-4DD6-BD4F-94C864FE34FA}" srcOrd="5" destOrd="0" parTransId="{12FEB4AE-60B0-48FC-B5BB-01EF81758EB3}" sibTransId="{B2824442-767F-4384-BD38-36BB297B41DB}"/>
    <dgm:cxn modelId="{4C8B5067-F1E1-4275-B777-44CECAC2AEE1}" srcId="{43E0CC1F-3B5C-4CC1-A5B9-AEB6E7967AED}" destId="{1DBC2BB5-A0E0-45C9-81FD-8C6DB4E605AF}" srcOrd="0" destOrd="0" parTransId="{299CC41A-32D8-4B55-B81D-3A18C0E9EBB7}" sibTransId="{59199926-1B8B-43C2-945D-747CF1530AB8}"/>
    <dgm:cxn modelId="{5AA0464D-2BB0-4B71-ACF4-AFC6A210F726}" srcId="{294CD629-0016-459A-B7F3-5E7C22B3D906}" destId="{43E0CC1F-3B5C-4CC1-A5B9-AEB6E7967AED}" srcOrd="3" destOrd="0" parTransId="{CF21408E-E2F1-4491-B429-C5495D08DA59}" sibTransId="{75293683-E3F5-4A67-B9D5-645F2BA99098}"/>
    <dgm:cxn modelId="{2F3FA16E-651F-4FD0-8DAF-B14F70DDF989}" type="presOf" srcId="{D122ED7E-E6EC-46DB-8F98-F3C560F03872}" destId="{C6CE87D2-CA94-4A10-AF25-BE0A02FED2D0}" srcOrd="0" destOrd="0" presId="urn:microsoft.com/office/officeart/2005/8/layout/bList2"/>
    <dgm:cxn modelId="{16F44755-8C0B-44ED-A23B-3F11945B9D2F}" type="presOf" srcId="{A8C2F43C-FBC5-432A-9E60-B48D9959F5F9}" destId="{00FC0F38-B5C6-4B06-ADA2-B13A753B4326}" srcOrd="1" destOrd="0" presId="urn:microsoft.com/office/officeart/2005/8/layout/bList2"/>
    <dgm:cxn modelId="{E68A4975-D08C-4175-BD17-76DEDA61B527}" srcId="{294CD629-0016-459A-B7F3-5E7C22B3D906}" destId="{17819DF3-BF12-4BA1-9712-E71D2C776E67}" srcOrd="2" destOrd="0" parTransId="{45CC2D9D-15DB-4BC4-B032-4D8FD2CB73DF}" sibTransId="{A0C0AD5C-A043-4789-B7D7-116B8BF7922D}"/>
    <dgm:cxn modelId="{A2D2757B-FC71-44CB-A944-5967F9574491}" type="presOf" srcId="{294CD629-0016-459A-B7F3-5E7C22B3D906}" destId="{9AB049A2-8C60-476C-AA31-1BE5AE193867}" srcOrd="0" destOrd="0" presId="urn:microsoft.com/office/officeart/2005/8/layout/bList2"/>
    <dgm:cxn modelId="{1270D084-1680-446B-9B31-D4A1E684ED03}" type="presOf" srcId="{4A1F7377-2CAA-4261-868F-B46003688B0C}" destId="{58AD2747-CDC4-499B-ABB5-1C366F629CDF}" srcOrd="0" destOrd="0" presId="urn:microsoft.com/office/officeart/2005/8/layout/bList2"/>
    <dgm:cxn modelId="{EC97518C-D747-42A0-8621-9571973DC893}" srcId="{D122ED7E-E6EC-46DB-8F98-F3C560F03872}" destId="{AF73CEDA-6515-4D7B-B0C9-7E231C6EE24F}" srcOrd="0" destOrd="0" parTransId="{AD0CDC76-5CCC-43B3-AAEA-AE2E8D970020}" sibTransId="{41D42D26-E984-457E-BD33-4FCFA029BDAC}"/>
    <dgm:cxn modelId="{1F3D1993-BC4B-470D-8B65-9A54F710AAA8}" srcId="{A8C2F43C-FBC5-432A-9E60-B48D9959F5F9}" destId="{A064FA0A-448C-46A8-89D3-DB46C6BBFFAC}" srcOrd="0" destOrd="0" parTransId="{3B0CB5EF-72CD-400A-BCD9-5405CDE2B0D4}" sibTransId="{416EC697-87B1-40C1-AEBA-C60CC1F4B9D3}"/>
    <dgm:cxn modelId="{DBF5A29A-9FE8-42BA-B903-1234CC424A9E}" type="presOf" srcId="{A806A855-8082-4DD6-BD4F-94C864FE34FA}" destId="{DABE2521-B0B9-4475-81BE-9D6C9D6DFB4C}" srcOrd="1" destOrd="0" presId="urn:microsoft.com/office/officeart/2005/8/layout/bList2"/>
    <dgm:cxn modelId="{75D4CC9F-FB89-4EA6-A7CD-BFB82CBA91AD}" srcId="{DAA0C15F-2065-4E05-B12D-615C2EF930D7}" destId="{DCBDAAD7-48C4-406E-BB98-6B48430B6083}" srcOrd="0" destOrd="0" parTransId="{35124FE7-649A-4A52-9397-86EFA2A1453C}" sibTransId="{467C3F2A-3248-4C27-97A0-472A44457BBB}"/>
    <dgm:cxn modelId="{DD6BE0A1-D316-4ED9-9AC6-5061219D4DA9}" type="presOf" srcId="{7BC6669D-B94B-422B-B37C-2A6D3B23BAA1}" destId="{F79E0BCB-2F35-45AB-AE29-7F26344811BD}" srcOrd="0" destOrd="0" presId="urn:microsoft.com/office/officeart/2005/8/layout/bList2"/>
    <dgm:cxn modelId="{802DABA3-7C2B-41BF-9DCF-60731180069F}" type="presOf" srcId="{98ACA99C-F957-4603-A6A2-11339F1430BD}" destId="{138263D3-2CD4-4FAE-872B-9E00958347AC}" srcOrd="0" destOrd="0" presId="urn:microsoft.com/office/officeart/2005/8/layout/bList2"/>
    <dgm:cxn modelId="{283AD3B1-67C3-4BB7-83B7-ABB7EF48FF2C}" type="presOf" srcId="{DAA0C15F-2065-4E05-B12D-615C2EF930D7}" destId="{CAECE749-A137-44E7-9762-E920CC092D30}" srcOrd="1" destOrd="0" presId="urn:microsoft.com/office/officeart/2005/8/layout/bList2"/>
    <dgm:cxn modelId="{F3AC2BB3-DEFE-499F-AD31-7697D381A3A1}" type="presOf" srcId="{B2824442-767F-4384-BD38-36BB297B41DB}" destId="{9B29712F-8EEB-4A3A-9281-9729FBA5BF62}" srcOrd="0" destOrd="0" presId="urn:microsoft.com/office/officeart/2005/8/layout/bList2"/>
    <dgm:cxn modelId="{E39002BC-1B70-4287-A0AC-BC9455A46190}" type="presOf" srcId="{AF73CEDA-6515-4D7B-B0C9-7E231C6EE24F}" destId="{C46723AB-A526-4A90-85E9-43FE0737D530}" srcOrd="0" destOrd="0" presId="urn:microsoft.com/office/officeart/2005/8/layout/bList2"/>
    <dgm:cxn modelId="{F79C5AD7-C38E-4397-B13B-AE519219D21F}" type="presOf" srcId="{6E428A26-DC93-4339-9A95-2F9084F70A79}" destId="{BFE7C671-B620-42F3-95A6-A10E81B7A48D}" srcOrd="0" destOrd="0" presId="urn:microsoft.com/office/officeart/2005/8/layout/bList2"/>
    <dgm:cxn modelId="{D7E45EDA-BE64-4A91-B811-41ED3AF9130D}" srcId="{C78900F9-B961-46B1-AC72-462A0BDA26C5}" destId="{7BC6669D-B94B-422B-B37C-2A6D3B23BAA1}" srcOrd="0" destOrd="0" parTransId="{F29B3C6D-E74C-42F9-9431-983E46E10B44}" sibTransId="{5233AF34-BABA-471D-ABD4-C085AB7F1C4C}"/>
    <dgm:cxn modelId="{40E66FDA-5494-45A9-8B21-850ED0AAE37D}" type="presOf" srcId="{75293683-E3F5-4A67-B9D5-645F2BA99098}" destId="{475FA833-1398-4726-B709-92D01F72ED66}" srcOrd="0" destOrd="0" presId="urn:microsoft.com/office/officeart/2005/8/layout/bList2"/>
    <dgm:cxn modelId="{29FA8EDC-10D0-479C-9C8B-24BAF3AD0983}" type="presOf" srcId="{DAA0C15F-2065-4E05-B12D-615C2EF930D7}" destId="{626AE1B1-0E19-4E93-9CCD-E3B16FC5F7A3}" srcOrd="0" destOrd="0" presId="urn:microsoft.com/office/officeart/2005/8/layout/bList2"/>
    <dgm:cxn modelId="{334BEDDC-F730-4ECD-A17B-5A650AFA86FD}" srcId="{294CD629-0016-459A-B7F3-5E7C22B3D906}" destId="{A8C2F43C-FBC5-432A-9E60-B48D9959F5F9}" srcOrd="1" destOrd="0" parTransId="{852275F9-6EC7-48B1-9C3E-1183C6563CEE}" sibTransId="{6E428A26-DC93-4339-9A95-2F9084F70A79}"/>
    <dgm:cxn modelId="{9C3F00E4-A325-4B55-B3C6-97DAA5AE22B7}" type="presOf" srcId="{A8C2F43C-FBC5-432A-9E60-B48D9959F5F9}" destId="{279FAE8F-FF36-47D2-AABC-A59F80FFF0D5}" srcOrd="0" destOrd="0" presId="urn:microsoft.com/office/officeart/2005/8/layout/bList2"/>
    <dgm:cxn modelId="{12ABF1E7-88D2-4B3E-82AB-F05B92130564}" type="presOf" srcId="{A064FA0A-448C-46A8-89D3-DB46C6BBFFAC}" destId="{96137C64-3C21-429A-8293-4BADB8A09C36}" srcOrd="0" destOrd="0" presId="urn:microsoft.com/office/officeart/2005/8/layout/bList2"/>
    <dgm:cxn modelId="{332A62E9-FFDB-49D1-A692-9D1564BDC330}" srcId="{294CD629-0016-459A-B7F3-5E7C22B3D906}" destId="{D122ED7E-E6EC-46DB-8F98-F3C560F03872}" srcOrd="0" destOrd="0" parTransId="{310DB5B8-1B77-4859-9F39-A4414CDC56D2}" sibTransId="{98ACA99C-F957-4603-A6A2-11339F1430BD}"/>
    <dgm:cxn modelId="{2A8F6CEC-8405-4CD8-B3CB-D909BD015F6C}" srcId="{294CD629-0016-459A-B7F3-5E7C22B3D906}" destId="{C78900F9-B961-46B1-AC72-462A0BDA26C5}" srcOrd="4" destOrd="0" parTransId="{055A11E3-6E91-45FD-8B37-087A4CA36146}" sibTransId="{4A1F7377-2CAA-4261-868F-B46003688B0C}"/>
    <dgm:cxn modelId="{95E273EC-6C26-4F3E-A27A-CE54A56469E4}" type="presOf" srcId="{1DBC2BB5-A0E0-45C9-81FD-8C6DB4E605AF}" destId="{A20C9E47-5B5A-4914-80D2-EF24E19A107C}" srcOrd="0" destOrd="0" presId="urn:microsoft.com/office/officeart/2005/8/layout/bList2"/>
    <dgm:cxn modelId="{AF6131EF-8F00-4715-A576-EA571995D092}" srcId="{A806A855-8082-4DD6-BD4F-94C864FE34FA}" destId="{951D04A8-4CB3-4752-90F7-657C2A11E1D4}" srcOrd="0" destOrd="0" parTransId="{0E70281D-89A0-44D8-AF2A-BDFEB50109DD}" sibTransId="{BA4020A6-ED4C-4B10-B0A4-4D8CB3AA9432}"/>
    <dgm:cxn modelId="{8CB32FFB-BA2B-4F00-90E0-9C55E699E847}" type="presOf" srcId="{43E0CC1F-3B5C-4CC1-A5B9-AEB6E7967AED}" destId="{1FA2AAB0-975E-4D8E-B604-CC99DAB5E91B}" srcOrd="1" destOrd="0" presId="urn:microsoft.com/office/officeart/2005/8/layout/bList2"/>
    <dgm:cxn modelId="{BE6166A6-D09D-46F5-BED0-DAB404C58C34}" type="presParOf" srcId="{9AB049A2-8C60-476C-AA31-1BE5AE193867}" destId="{9E37CC2F-4C08-4584-A301-99C6454043B7}" srcOrd="0" destOrd="0" presId="urn:microsoft.com/office/officeart/2005/8/layout/bList2"/>
    <dgm:cxn modelId="{E9C29761-F29D-4C11-ABD9-43D9919F1588}" type="presParOf" srcId="{9E37CC2F-4C08-4584-A301-99C6454043B7}" destId="{C46723AB-A526-4A90-85E9-43FE0737D530}" srcOrd="0" destOrd="0" presId="urn:microsoft.com/office/officeart/2005/8/layout/bList2"/>
    <dgm:cxn modelId="{F8484BE6-E6BB-40EA-AF15-32200BF7418F}" type="presParOf" srcId="{9E37CC2F-4C08-4584-A301-99C6454043B7}" destId="{C6CE87D2-CA94-4A10-AF25-BE0A02FED2D0}" srcOrd="1" destOrd="0" presId="urn:microsoft.com/office/officeart/2005/8/layout/bList2"/>
    <dgm:cxn modelId="{E5119896-9E6A-4F81-A87B-B1FE9A1AB62F}" type="presParOf" srcId="{9E37CC2F-4C08-4584-A301-99C6454043B7}" destId="{8CECA5CC-112A-43A8-8C60-2854A96AEC23}" srcOrd="2" destOrd="0" presId="urn:microsoft.com/office/officeart/2005/8/layout/bList2"/>
    <dgm:cxn modelId="{FB3C3531-4256-455E-8A00-D0BF8F05D4DB}" type="presParOf" srcId="{9E37CC2F-4C08-4584-A301-99C6454043B7}" destId="{1B757E59-F4CB-497A-87F2-D0762229E549}" srcOrd="3" destOrd="0" presId="urn:microsoft.com/office/officeart/2005/8/layout/bList2"/>
    <dgm:cxn modelId="{919270A3-CD63-42C3-A2DF-FDF2E31D1734}" type="presParOf" srcId="{9AB049A2-8C60-476C-AA31-1BE5AE193867}" destId="{138263D3-2CD4-4FAE-872B-9E00958347AC}" srcOrd="1" destOrd="0" presId="urn:microsoft.com/office/officeart/2005/8/layout/bList2"/>
    <dgm:cxn modelId="{03A42DCE-B85F-4367-992D-41F8D13AB506}" type="presParOf" srcId="{9AB049A2-8C60-476C-AA31-1BE5AE193867}" destId="{D41947F3-8C2E-4470-A1AB-6B9E192D544C}" srcOrd="2" destOrd="0" presId="urn:microsoft.com/office/officeart/2005/8/layout/bList2"/>
    <dgm:cxn modelId="{F5E5A894-1872-4C62-A029-234469C991F0}" type="presParOf" srcId="{D41947F3-8C2E-4470-A1AB-6B9E192D544C}" destId="{96137C64-3C21-429A-8293-4BADB8A09C36}" srcOrd="0" destOrd="0" presId="urn:microsoft.com/office/officeart/2005/8/layout/bList2"/>
    <dgm:cxn modelId="{62244C1D-362F-4F4E-8ED1-5B3217097272}" type="presParOf" srcId="{D41947F3-8C2E-4470-A1AB-6B9E192D544C}" destId="{279FAE8F-FF36-47D2-AABC-A59F80FFF0D5}" srcOrd="1" destOrd="0" presId="urn:microsoft.com/office/officeart/2005/8/layout/bList2"/>
    <dgm:cxn modelId="{FED15C14-1A0E-43A6-BD87-605F7931E979}" type="presParOf" srcId="{D41947F3-8C2E-4470-A1AB-6B9E192D544C}" destId="{00FC0F38-B5C6-4B06-ADA2-B13A753B4326}" srcOrd="2" destOrd="0" presId="urn:microsoft.com/office/officeart/2005/8/layout/bList2"/>
    <dgm:cxn modelId="{066E833A-4DAB-4B46-AB0C-6D609DE0CAC5}" type="presParOf" srcId="{D41947F3-8C2E-4470-A1AB-6B9E192D544C}" destId="{7F7A418E-5E48-4D4E-98A0-266DDB4E9E37}" srcOrd="3" destOrd="0" presId="urn:microsoft.com/office/officeart/2005/8/layout/bList2"/>
    <dgm:cxn modelId="{2EBCB985-9C87-446C-BFAB-424A5B50D6CA}" type="presParOf" srcId="{9AB049A2-8C60-476C-AA31-1BE5AE193867}" destId="{BFE7C671-B620-42F3-95A6-A10E81B7A48D}" srcOrd="3" destOrd="0" presId="urn:microsoft.com/office/officeart/2005/8/layout/bList2"/>
    <dgm:cxn modelId="{6E5668CC-8C84-44CE-956F-D9E47B3343D9}" type="presParOf" srcId="{9AB049A2-8C60-476C-AA31-1BE5AE193867}" destId="{14260873-4E82-4FB1-A561-BE2C919E05E3}" srcOrd="4" destOrd="0" presId="urn:microsoft.com/office/officeart/2005/8/layout/bList2"/>
    <dgm:cxn modelId="{DAFAF54C-622C-4805-A622-1594ABB4B95D}" type="presParOf" srcId="{14260873-4E82-4FB1-A561-BE2C919E05E3}" destId="{53491D63-7782-4AFD-AAE5-321338B07381}" srcOrd="0" destOrd="0" presId="urn:microsoft.com/office/officeart/2005/8/layout/bList2"/>
    <dgm:cxn modelId="{71E6F662-D88F-4044-AAD4-BF319D0DA230}" type="presParOf" srcId="{14260873-4E82-4FB1-A561-BE2C919E05E3}" destId="{86DC62ED-9F9A-45BC-9639-032AC6424020}" srcOrd="1" destOrd="0" presId="urn:microsoft.com/office/officeart/2005/8/layout/bList2"/>
    <dgm:cxn modelId="{624536E0-0C8F-4C14-9FBB-CF7CDB02B5E9}" type="presParOf" srcId="{14260873-4E82-4FB1-A561-BE2C919E05E3}" destId="{11D4C071-F332-4033-9DE0-D533A816E5B2}" srcOrd="2" destOrd="0" presId="urn:microsoft.com/office/officeart/2005/8/layout/bList2"/>
    <dgm:cxn modelId="{80A5F5E5-1F6D-4C9D-A6ED-8A08F6EF763E}" type="presParOf" srcId="{14260873-4E82-4FB1-A561-BE2C919E05E3}" destId="{B0D4F6FF-57F8-4D99-9454-0A4F813D1C4D}" srcOrd="3" destOrd="0" presId="urn:microsoft.com/office/officeart/2005/8/layout/bList2"/>
    <dgm:cxn modelId="{2507B7A3-0F82-49F7-ACE6-0AFE1ECCAAFB}" type="presParOf" srcId="{9AB049A2-8C60-476C-AA31-1BE5AE193867}" destId="{FA229AF2-7217-4006-AC2F-FB5E8C004394}" srcOrd="5" destOrd="0" presId="urn:microsoft.com/office/officeart/2005/8/layout/bList2"/>
    <dgm:cxn modelId="{DC9DCC23-DADD-4EA8-8461-1F05CE894490}" type="presParOf" srcId="{9AB049A2-8C60-476C-AA31-1BE5AE193867}" destId="{FB2DA579-4FD7-4E7D-BE70-FC8D6CA4E9EF}" srcOrd="6" destOrd="0" presId="urn:microsoft.com/office/officeart/2005/8/layout/bList2"/>
    <dgm:cxn modelId="{50100323-B9CD-4A5C-93FF-7CB8358114EF}" type="presParOf" srcId="{FB2DA579-4FD7-4E7D-BE70-FC8D6CA4E9EF}" destId="{A20C9E47-5B5A-4914-80D2-EF24E19A107C}" srcOrd="0" destOrd="0" presId="urn:microsoft.com/office/officeart/2005/8/layout/bList2"/>
    <dgm:cxn modelId="{A9F19A16-A485-49B1-8B4F-94FC38F57F35}" type="presParOf" srcId="{FB2DA579-4FD7-4E7D-BE70-FC8D6CA4E9EF}" destId="{5C263512-29C0-4D51-A05A-6B3A33450A22}" srcOrd="1" destOrd="0" presId="urn:microsoft.com/office/officeart/2005/8/layout/bList2"/>
    <dgm:cxn modelId="{F04C4867-6DDF-4F39-A146-2C133ABCCCE2}" type="presParOf" srcId="{FB2DA579-4FD7-4E7D-BE70-FC8D6CA4E9EF}" destId="{1FA2AAB0-975E-4D8E-B604-CC99DAB5E91B}" srcOrd="2" destOrd="0" presId="urn:microsoft.com/office/officeart/2005/8/layout/bList2"/>
    <dgm:cxn modelId="{D77B327D-426A-4CE8-AB89-88D42E7AF23D}" type="presParOf" srcId="{FB2DA579-4FD7-4E7D-BE70-FC8D6CA4E9EF}" destId="{AAC77938-EB88-4D8C-924E-AA7833392732}" srcOrd="3" destOrd="0" presId="urn:microsoft.com/office/officeart/2005/8/layout/bList2"/>
    <dgm:cxn modelId="{B22814A0-6C16-47B2-97FC-2EC913BEB9FD}" type="presParOf" srcId="{9AB049A2-8C60-476C-AA31-1BE5AE193867}" destId="{475FA833-1398-4726-B709-92D01F72ED66}" srcOrd="7" destOrd="0" presId="urn:microsoft.com/office/officeart/2005/8/layout/bList2"/>
    <dgm:cxn modelId="{D261BDDD-0220-4BE1-BFF7-6538ED5C2551}" type="presParOf" srcId="{9AB049A2-8C60-476C-AA31-1BE5AE193867}" destId="{B3F1C6DB-C0AE-4377-9087-CA291B646AD0}" srcOrd="8" destOrd="0" presId="urn:microsoft.com/office/officeart/2005/8/layout/bList2"/>
    <dgm:cxn modelId="{BD637747-73D0-4C2A-A493-80711188CFF5}" type="presParOf" srcId="{B3F1C6DB-C0AE-4377-9087-CA291B646AD0}" destId="{F79E0BCB-2F35-45AB-AE29-7F26344811BD}" srcOrd="0" destOrd="0" presId="urn:microsoft.com/office/officeart/2005/8/layout/bList2"/>
    <dgm:cxn modelId="{3B54890C-AD77-43C4-AF4C-FDD61B3CE671}" type="presParOf" srcId="{B3F1C6DB-C0AE-4377-9087-CA291B646AD0}" destId="{53938130-9A4E-44B9-B031-F46610C2FEB6}" srcOrd="1" destOrd="0" presId="urn:microsoft.com/office/officeart/2005/8/layout/bList2"/>
    <dgm:cxn modelId="{B6FB3971-3E5C-4AD8-8401-01B37A48B9C2}" type="presParOf" srcId="{B3F1C6DB-C0AE-4377-9087-CA291B646AD0}" destId="{8F2A721F-3B6F-488D-B2C3-AD65FAE759E9}" srcOrd="2" destOrd="0" presId="urn:microsoft.com/office/officeart/2005/8/layout/bList2"/>
    <dgm:cxn modelId="{BD559197-5D06-4957-87DA-5CA3DCF48020}" type="presParOf" srcId="{B3F1C6DB-C0AE-4377-9087-CA291B646AD0}" destId="{0B81F6FA-3549-42F0-86C3-CD07CB723BBA}" srcOrd="3" destOrd="0" presId="urn:microsoft.com/office/officeart/2005/8/layout/bList2"/>
    <dgm:cxn modelId="{DE47626C-B403-4888-8FD4-B337814C0A7D}" type="presParOf" srcId="{9AB049A2-8C60-476C-AA31-1BE5AE193867}" destId="{58AD2747-CDC4-499B-ABB5-1C366F629CDF}" srcOrd="9" destOrd="0" presId="urn:microsoft.com/office/officeart/2005/8/layout/bList2"/>
    <dgm:cxn modelId="{C2AF5661-C275-48CB-A9CB-3CCA8937D07C}" type="presParOf" srcId="{9AB049A2-8C60-476C-AA31-1BE5AE193867}" destId="{5ACCC5A6-5C27-4DF3-962F-3D4344CEA6F5}" srcOrd="10" destOrd="0" presId="urn:microsoft.com/office/officeart/2005/8/layout/bList2"/>
    <dgm:cxn modelId="{22887692-4C91-4492-8354-42EF9EEE595D}" type="presParOf" srcId="{5ACCC5A6-5C27-4DF3-962F-3D4344CEA6F5}" destId="{DFA9C55F-26E8-41FE-B07D-9F9381AA5498}" srcOrd="0" destOrd="0" presId="urn:microsoft.com/office/officeart/2005/8/layout/bList2"/>
    <dgm:cxn modelId="{AD21AE3E-E725-4D49-8176-826271A5A70C}" type="presParOf" srcId="{5ACCC5A6-5C27-4DF3-962F-3D4344CEA6F5}" destId="{0A68A300-160D-443D-9E22-3CBDC3446B93}" srcOrd="1" destOrd="0" presId="urn:microsoft.com/office/officeart/2005/8/layout/bList2"/>
    <dgm:cxn modelId="{AA35C4C8-C680-4FA5-A355-96EB054EA913}" type="presParOf" srcId="{5ACCC5A6-5C27-4DF3-962F-3D4344CEA6F5}" destId="{DABE2521-B0B9-4475-81BE-9D6C9D6DFB4C}" srcOrd="2" destOrd="0" presId="urn:microsoft.com/office/officeart/2005/8/layout/bList2"/>
    <dgm:cxn modelId="{87E79943-7F79-43C4-A9A3-FB24C2DF5B7F}" type="presParOf" srcId="{5ACCC5A6-5C27-4DF3-962F-3D4344CEA6F5}" destId="{C7F8A20C-7C6D-4EA6-8E70-C7F38CA78A1E}" srcOrd="3" destOrd="0" presId="urn:microsoft.com/office/officeart/2005/8/layout/bList2"/>
    <dgm:cxn modelId="{3100CD0B-1B88-4F5B-9D78-4116EDF6FD26}" type="presParOf" srcId="{9AB049A2-8C60-476C-AA31-1BE5AE193867}" destId="{9B29712F-8EEB-4A3A-9281-9729FBA5BF62}" srcOrd="11" destOrd="0" presId="urn:microsoft.com/office/officeart/2005/8/layout/bList2"/>
    <dgm:cxn modelId="{F8322D97-86E4-4073-96BF-1655F3C98224}" type="presParOf" srcId="{9AB049A2-8C60-476C-AA31-1BE5AE193867}" destId="{5103C431-99BE-4830-B2AD-0425E7B45D05}" srcOrd="12" destOrd="0" presId="urn:microsoft.com/office/officeart/2005/8/layout/bList2"/>
    <dgm:cxn modelId="{B65B6D0C-8684-4A6F-A256-64A65213DAA3}" type="presParOf" srcId="{5103C431-99BE-4830-B2AD-0425E7B45D05}" destId="{F1632AC9-D50D-48F9-B146-8A5F2369B85B}" srcOrd="0" destOrd="0" presId="urn:microsoft.com/office/officeart/2005/8/layout/bList2"/>
    <dgm:cxn modelId="{B00E870A-9447-4EE9-804F-DAFC89D91572}" type="presParOf" srcId="{5103C431-99BE-4830-B2AD-0425E7B45D05}" destId="{626AE1B1-0E19-4E93-9CCD-E3B16FC5F7A3}" srcOrd="1" destOrd="0" presId="urn:microsoft.com/office/officeart/2005/8/layout/bList2"/>
    <dgm:cxn modelId="{A4441703-01A3-42FB-BCEC-B1F6254E2E7A}" type="presParOf" srcId="{5103C431-99BE-4830-B2AD-0425E7B45D05}" destId="{CAECE749-A137-44E7-9762-E920CC092D30}" srcOrd="2" destOrd="0" presId="urn:microsoft.com/office/officeart/2005/8/layout/bList2"/>
    <dgm:cxn modelId="{DC6FDD45-122F-4FAB-AEBB-FEE8C4B7D283}" type="presParOf" srcId="{5103C431-99BE-4830-B2AD-0425E7B45D05}" destId="{C015E9B6-9C78-485A-BB54-809DC499504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29BEE-D0C3-4D7C-985F-EE8953487448}">
      <dsp:nvSpPr>
        <dsp:cNvPr id="0" name=""/>
        <dsp:cNvSpPr/>
      </dsp:nvSpPr>
      <dsp:spPr>
        <a:xfrm rot="10800000">
          <a:off x="1650628" y="1075249"/>
          <a:ext cx="4368828" cy="22008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0509" tIns="175260" rIns="327152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DemoLens</a:t>
          </a:r>
        </a:p>
      </dsp:txBody>
      <dsp:txXfrm rot="10800000">
        <a:off x="2200837" y="1075249"/>
        <a:ext cx="3818619" cy="2200838"/>
      </dsp:txXfrm>
    </dsp:sp>
    <dsp:sp modelId="{8F3D8D6D-9FA2-42B2-92D3-E4C10B38ADE2}">
      <dsp:nvSpPr>
        <dsp:cNvPr id="0" name=""/>
        <dsp:cNvSpPr/>
      </dsp:nvSpPr>
      <dsp:spPr>
        <a:xfrm>
          <a:off x="550209" y="1075249"/>
          <a:ext cx="2200838" cy="220083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F3D63-49EA-4A13-896A-45671ACFC786}">
      <dsp:nvSpPr>
        <dsp:cNvPr id="0" name=""/>
        <dsp:cNvSpPr/>
      </dsp:nvSpPr>
      <dsp:spPr>
        <a:xfrm>
          <a:off x="7107" y="193566"/>
          <a:ext cx="3069717" cy="229147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Oculus Rift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HTC Vive</a:t>
          </a:r>
        </a:p>
      </dsp:txBody>
      <dsp:txXfrm>
        <a:off x="60799" y="247258"/>
        <a:ext cx="2962333" cy="2237787"/>
      </dsp:txXfrm>
    </dsp:sp>
    <dsp:sp modelId="{5CF3C1F2-4106-4F99-B4D8-8F4977A8D4BA}">
      <dsp:nvSpPr>
        <dsp:cNvPr id="0" name=""/>
        <dsp:cNvSpPr/>
      </dsp:nvSpPr>
      <dsp:spPr>
        <a:xfrm>
          <a:off x="7107" y="2485045"/>
          <a:ext cx="3069717" cy="98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Virtual Reality</a:t>
          </a:r>
        </a:p>
      </dsp:txBody>
      <dsp:txXfrm>
        <a:off x="7107" y="2485045"/>
        <a:ext cx="2161772" cy="985335"/>
      </dsp:txXfrm>
    </dsp:sp>
    <dsp:sp modelId="{44259A75-C384-4101-9EB2-9FCB6156FB83}">
      <dsp:nvSpPr>
        <dsp:cNvPr id="0" name=""/>
        <dsp:cNvSpPr/>
      </dsp:nvSpPr>
      <dsp:spPr>
        <a:xfrm>
          <a:off x="2255717" y="2641557"/>
          <a:ext cx="1074401" cy="10744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81073-5ECF-47F2-A4ED-44AE52A797FD}">
      <dsp:nvSpPr>
        <dsp:cNvPr id="0" name=""/>
        <dsp:cNvSpPr/>
      </dsp:nvSpPr>
      <dsp:spPr>
        <a:xfrm>
          <a:off x="3596294" y="193566"/>
          <a:ext cx="3069717" cy="229147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Google Tango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AR Kit</a:t>
          </a:r>
        </a:p>
      </dsp:txBody>
      <dsp:txXfrm>
        <a:off x="3649986" y="247258"/>
        <a:ext cx="2962333" cy="2237787"/>
      </dsp:txXfrm>
    </dsp:sp>
    <dsp:sp modelId="{565AF258-CA02-493E-A8BF-F93105605F88}">
      <dsp:nvSpPr>
        <dsp:cNvPr id="0" name=""/>
        <dsp:cNvSpPr/>
      </dsp:nvSpPr>
      <dsp:spPr>
        <a:xfrm>
          <a:off x="3596294" y="2485045"/>
          <a:ext cx="3069717" cy="98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Augmented Reality</a:t>
          </a:r>
        </a:p>
      </dsp:txBody>
      <dsp:txXfrm>
        <a:off x="3596294" y="2485045"/>
        <a:ext cx="2161772" cy="985335"/>
      </dsp:txXfrm>
    </dsp:sp>
    <dsp:sp modelId="{4C112619-1B00-437F-81A4-A5782FF34C69}">
      <dsp:nvSpPr>
        <dsp:cNvPr id="0" name=""/>
        <dsp:cNvSpPr/>
      </dsp:nvSpPr>
      <dsp:spPr>
        <a:xfrm>
          <a:off x="5844904" y="2641557"/>
          <a:ext cx="1074401" cy="107440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B6A88-F0A6-402F-8CD1-B8D754983EE4}">
      <dsp:nvSpPr>
        <dsp:cNvPr id="0" name=""/>
        <dsp:cNvSpPr/>
      </dsp:nvSpPr>
      <dsp:spPr>
        <a:xfrm>
          <a:off x="7185481" y="193566"/>
          <a:ext cx="3069717" cy="229147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HoloLens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Acer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HP</a:t>
          </a:r>
        </a:p>
      </dsp:txBody>
      <dsp:txXfrm>
        <a:off x="7239173" y="247258"/>
        <a:ext cx="2962333" cy="2237787"/>
      </dsp:txXfrm>
    </dsp:sp>
    <dsp:sp modelId="{B255A615-EE7A-4B8A-83EB-0347270C4D05}">
      <dsp:nvSpPr>
        <dsp:cNvPr id="0" name=""/>
        <dsp:cNvSpPr/>
      </dsp:nvSpPr>
      <dsp:spPr>
        <a:xfrm>
          <a:off x="7185481" y="2485045"/>
          <a:ext cx="3069717" cy="98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Mixed Reality</a:t>
          </a:r>
        </a:p>
      </dsp:txBody>
      <dsp:txXfrm>
        <a:off x="7185481" y="2485045"/>
        <a:ext cx="2161772" cy="985335"/>
      </dsp:txXfrm>
    </dsp:sp>
    <dsp:sp modelId="{1C7AF934-2E92-4E73-A95F-3CFFC93C054D}">
      <dsp:nvSpPr>
        <dsp:cNvPr id="0" name=""/>
        <dsp:cNvSpPr/>
      </dsp:nvSpPr>
      <dsp:spPr>
        <a:xfrm>
          <a:off x="9434091" y="2641557"/>
          <a:ext cx="1074401" cy="10744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723AB-A526-4A90-85E9-43FE0737D530}">
      <dsp:nvSpPr>
        <dsp:cNvPr id="0" name=""/>
        <dsp:cNvSpPr/>
      </dsp:nvSpPr>
      <dsp:spPr>
        <a:xfrm>
          <a:off x="4987" y="526683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598</a:t>
          </a:r>
        </a:p>
      </dsp:txBody>
      <dsp:txXfrm>
        <a:off x="35921" y="557617"/>
        <a:ext cx="1706693" cy="1289259"/>
      </dsp:txXfrm>
    </dsp:sp>
    <dsp:sp modelId="{8CECA5CC-112A-43A8-8C60-2854A96AEC23}">
      <dsp:nvSpPr>
        <dsp:cNvPr id="0" name=""/>
        <dsp:cNvSpPr/>
      </dsp:nvSpPr>
      <dsp:spPr>
        <a:xfrm>
          <a:off x="4987" y="1846877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Oculus Rift</a:t>
          </a:r>
        </a:p>
      </dsp:txBody>
      <dsp:txXfrm>
        <a:off x="4987" y="1846877"/>
        <a:ext cx="1245465" cy="567683"/>
      </dsp:txXfrm>
    </dsp:sp>
    <dsp:sp modelId="{1B757E59-F4CB-497A-87F2-D0762229E549}">
      <dsp:nvSpPr>
        <dsp:cNvPr id="0" name=""/>
        <dsp:cNvSpPr/>
      </dsp:nvSpPr>
      <dsp:spPr>
        <a:xfrm>
          <a:off x="1300482" y="1937048"/>
          <a:ext cx="618996" cy="61899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638" t="-4545" r="-75362" b="4545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37C64-3C21-429A-8293-4BADB8A09C36}">
      <dsp:nvSpPr>
        <dsp:cNvPr id="0" name=""/>
        <dsp:cNvSpPr/>
      </dsp:nvSpPr>
      <dsp:spPr>
        <a:xfrm>
          <a:off x="2072831" y="526683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799</a:t>
          </a:r>
        </a:p>
      </dsp:txBody>
      <dsp:txXfrm>
        <a:off x="2103765" y="557617"/>
        <a:ext cx="1706693" cy="1289259"/>
      </dsp:txXfrm>
    </dsp:sp>
    <dsp:sp modelId="{00FC0F38-B5C6-4B06-ADA2-B13A753B4326}">
      <dsp:nvSpPr>
        <dsp:cNvPr id="0" name=""/>
        <dsp:cNvSpPr/>
      </dsp:nvSpPr>
      <dsp:spPr>
        <a:xfrm>
          <a:off x="2072831" y="1846877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HTC Vive</a:t>
          </a:r>
        </a:p>
      </dsp:txBody>
      <dsp:txXfrm>
        <a:off x="2072831" y="1846877"/>
        <a:ext cx="1245465" cy="567683"/>
      </dsp:txXfrm>
    </dsp:sp>
    <dsp:sp modelId="{7F7A418E-5E48-4D4E-98A0-266DDB4E9E37}">
      <dsp:nvSpPr>
        <dsp:cNvPr id="0" name=""/>
        <dsp:cNvSpPr/>
      </dsp:nvSpPr>
      <dsp:spPr>
        <a:xfrm>
          <a:off x="3368327" y="1937048"/>
          <a:ext cx="618996" cy="61899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91D63-7782-4AFD-AAE5-321338B07381}">
      <dsp:nvSpPr>
        <dsp:cNvPr id="0" name=""/>
        <dsp:cNvSpPr/>
      </dsp:nvSpPr>
      <dsp:spPr>
        <a:xfrm>
          <a:off x="4140676" y="526683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500</a:t>
          </a:r>
        </a:p>
      </dsp:txBody>
      <dsp:txXfrm>
        <a:off x="4171610" y="557617"/>
        <a:ext cx="1706693" cy="1289259"/>
      </dsp:txXfrm>
    </dsp:sp>
    <dsp:sp modelId="{11D4C071-F332-4033-9DE0-D533A816E5B2}">
      <dsp:nvSpPr>
        <dsp:cNvPr id="0" name=""/>
        <dsp:cNvSpPr/>
      </dsp:nvSpPr>
      <dsp:spPr>
        <a:xfrm>
          <a:off x="4140676" y="1846877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Tango: Lenovo Phab 2 Pro</a:t>
          </a:r>
        </a:p>
      </dsp:txBody>
      <dsp:txXfrm>
        <a:off x="4140676" y="1846877"/>
        <a:ext cx="1245465" cy="567683"/>
      </dsp:txXfrm>
    </dsp:sp>
    <dsp:sp modelId="{B0D4F6FF-57F8-4D99-9454-0A4F813D1C4D}">
      <dsp:nvSpPr>
        <dsp:cNvPr id="0" name=""/>
        <dsp:cNvSpPr/>
      </dsp:nvSpPr>
      <dsp:spPr>
        <a:xfrm>
          <a:off x="5436171" y="1937048"/>
          <a:ext cx="618996" cy="61899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C9E47-5B5A-4914-80D2-EF24E19A107C}">
      <dsp:nvSpPr>
        <dsp:cNvPr id="0" name=""/>
        <dsp:cNvSpPr/>
      </dsp:nvSpPr>
      <dsp:spPr>
        <a:xfrm>
          <a:off x="6208520" y="526683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769</a:t>
          </a:r>
        </a:p>
      </dsp:txBody>
      <dsp:txXfrm>
        <a:off x="6239454" y="557617"/>
        <a:ext cx="1706693" cy="1289259"/>
      </dsp:txXfrm>
    </dsp:sp>
    <dsp:sp modelId="{1FA2AAB0-975E-4D8E-B604-CC99DAB5E91B}">
      <dsp:nvSpPr>
        <dsp:cNvPr id="0" name=""/>
        <dsp:cNvSpPr/>
      </dsp:nvSpPr>
      <dsp:spPr>
        <a:xfrm>
          <a:off x="6208520" y="1846877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ARKit: iPhone 7</a:t>
          </a:r>
        </a:p>
      </dsp:txBody>
      <dsp:txXfrm>
        <a:off x="6208520" y="1846877"/>
        <a:ext cx="1245465" cy="567683"/>
      </dsp:txXfrm>
    </dsp:sp>
    <dsp:sp modelId="{AAC77938-EB88-4D8C-924E-AA7833392732}">
      <dsp:nvSpPr>
        <dsp:cNvPr id="0" name=""/>
        <dsp:cNvSpPr/>
      </dsp:nvSpPr>
      <dsp:spPr>
        <a:xfrm>
          <a:off x="7504016" y="1937048"/>
          <a:ext cx="618996" cy="61899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E0BCB-2F35-45AB-AE29-7F26344811BD}">
      <dsp:nvSpPr>
        <dsp:cNvPr id="0" name=""/>
        <dsp:cNvSpPr/>
      </dsp:nvSpPr>
      <dsp:spPr>
        <a:xfrm>
          <a:off x="1038909" y="2862621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3000</a:t>
          </a:r>
        </a:p>
      </dsp:txBody>
      <dsp:txXfrm>
        <a:off x="1069843" y="2893555"/>
        <a:ext cx="1706693" cy="1289259"/>
      </dsp:txXfrm>
    </dsp:sp>
    <dsp:sp modelId="{8F2A721F-3B6F-488D-B2C3-AD65FAE759E9}">
      <dsp:nvSpPr>
        <dsp:cNvPr id="0" name=""/>
        <dsp:cNvSpPr/>
      </dsp:nvSpPr>
      <dsp:spPr>
        <a:xfrm>
          <a:off x="1038909" y="4182815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Hololens</a:t>
          </a:r>
        </a:p>
      </dsp:txBody>
      <dsp:txXfrm>
        <a:off x="1038909" y="4182815"/>
        <a:ext cx="1245465" cy="567683"/>
      </dsp:txXfrm>
    </dsp:sp>
    <dsp:sp modelId="{0B81F6FA-3549-42F0-86C3-CD07CB723BBA}">
      <dsp:nvSpPr>
        <dsp:cNvPr id="0" name=""/>
        <dsp:cNvSpPr/>
      </dsp:nvSpPr>
      <dsp:spPr>
        <a:xfrm>
          <a:off x="2334405" y="4272986"/>
          <a:ext cx="618996" cy="618996"/>
        </a:xfrm>
        <a:prstGeom prst="ellipse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12045" t="-1136" r="-72045" b="1136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9C55F-26E8-41FE-B07D-9F9381AA5498}">
      <dsp:nvSpPr>
        <dsp:cNvPr id="0" name=""/>
        <dsp:cNvSpPr/>
      </dsp:nvSpPr>
      <dsp:spPr>
        <a:xfrm>
          <a:off x="3106754" y="2862621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299</a:t>
          </a:r>
        </a:p>
      </dsp:txBody>
      <dsp:txXfrm>
        <a:off x="3137688" y="2893555"/>
        <a:ext cx="1706693" cy="1289259"/>
      </dsp:txXfrm>
    </dsp:sp>
    <dsp:sp modelId="{DABE2521-B0B9-4475-81BE-9D6C9D6DFB4C}">
      <dsp:nvSpPr>
        <dsp:cNvPr id="0" name=""/>
        <dsp:cNvSpPr/>
      </dsp:nvSpPr>
      <dsp:spPr>
        <a:xfrm>
          <a:off x="3106754" y="4182815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Acer Mixed Reality Headset</a:t>
          </a:r>
        </a:p>
      </dsp:txBody>
      <dsp:txXfrm>
        <a:off x="3106754" y="4182815"/>
        <a:ext cx="1245465" cy="567683"/>
      </dsp:txXfrm>
    </dsp:sp>
    <dsp:sp modelId="{C7F8A20C-7C6D-4EA6-8E70-C7F38CA78A1E}">
      <dsp:nvSpPr>
        <dsp:cNvPr id="0" name=""/>
        <dsp:cNvSpPr/>
      </dsp:nvSpPr>
      <dsp:spPr>
        <a:xfrm>
          <a:off x="4402249" y="4272986"/>
          <a:ext cx="618996" cy="61899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32AC9-D50D-48F9-B146-8A5F2369B85B}">
      <dsp:nvSpPr>
        <dsp:cNvPr id="0" name=""/>
        <dsp:cNvSpPr/>
      </dsp:nvSpPr>
      <dsp:spPr>
        <a:xfrm>
          <a:off x="5174598" y="2862621"/>
          <a:ext cx="1768561" cy="13201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ctr" anchorCtr="0">
          <a:noAutofit/>
        </a:bodyPr>
        <a:lstStyle/>
        <a:p>
          <a:pPr marL="285750" lvl="1" indent="-285750" algn="ctr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900" kern="1200" dirty="0"/>
            <a:t>U$D 329</a:t>
          </a:r>
        </a:p>
      </dsp:txBody>
      <dsp:txXfrm>
        <a:off x="5205532" y="2893555"/>
        <a:ext cx="1706693" cy="1289259"/>
      </dsp:txXfrm>
    </dsp:sp>
    <dsp:sp modelId="{CAECE749-A137-44E7-9762-E920CC092D30}">
      <dsp:nvSpPr>
        <dsp:cNvPr id="0" name=""/>
        <dsp:cNvSpPr/>
      </dsp:nvSpPr>
      <dsp:spPr>
        <a:xfrm>
          <a:off x="5174598" y="4182815"/>
          <a:ext cx="1768561" cy="5676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HP Mixed Reality Headset</a:t>
          </a:r>
        </a:p>
      </dsp:txBody>
      <dsp:txXfrm>
        <a:off x="5174598" y="4182815"/>
        <a:ext cx="1245465" cy="567683"/>
      </dsp:txXfrm>
    </dsp:sp>
    <dsp:sp modelId="{C015E9B6-9C78-485A-BB54-809DC4995040}">
      <dsp:nvSpPr>
        <dsp:cNvPr id="0" name=""/>
        <dsp:cNvSpPr/>
      </dsp:nvSpPr>
      <dsp:spPr>
        <a:xfrm>
          <a:off x="6470093" y="4272986"/>
          <a:ext cx="618996" cy="618996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43000" r="-4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952A-5A15-1543-A89E-A6E142AB7825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FA8B-862A-E743-A9E6-9B9C0E234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314"/>
            <a:ext cx="12192000" cy="8191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724080"/>
          </a:xfrm>
        </p:spPr>
        <p:txBody>
          <a:bodyPr anchor="b">
            <a:normAutofit/>
          </a:bodyPr>
          <a:lstStyle>
            <a:lvl1pPr algn="l">
              <a:defRPr sz="660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916238"/>
            <a:ext cx="9144000" cy="698832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750410"/>
            <a:ext cx="9144000" cy="698832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Position/Title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584582"/>
            <a:ext cx="9144000" cy="698832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n w="3175"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7796213" y="4908305"/>
            <a:ext cx="2871787" cy="13144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logo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144000" y="6415673"/>
            <a:ext cx="2791851" cy="3365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600" b="1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June 29</a:t>
            </a:r>
            <a:r>
              <a:rPr lang="en-US" sz="1600" b="1" baseline="3000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th</a:t>
            </a:r>
            <a:r>
              <a:rPr lang="en-US" sz="1600" b="1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, 30</a:t>
            </a:r>
            <a:r>
              <a:rPr lang="en-US" sz="1600" b="1" baseline="3000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th</a:t>
            </a:r>
            <a:r>
              <a:rPr lang="en-US" sz="1600" b="1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 &amp; July 1</a:t>
            </a:r>
            <a:r>
              <a:rPr lang="en-US" sz="1600" b="1" baseline="3000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st</a:t>
            </a:r>
            <a:r>
              <a:rPr lang="en-US" sz="1600" b="1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/>
              </a:rPr>
              <a:t> 2017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7" y="6382920"/>
            <a:ext cx="3810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1316" y="6382920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.NET Conf 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b="0" i="0" dirty="0">
                <a:ln w="0"/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charset="0"/>
                <a:ea typeface="Segoe UI Light" charset="0"/>
                <a:cs typeface="Segoe UI Light" charset="0"/>
              </a:rPr>
              <a:t>v2017</a:t>
            </a:r>
            <a:endParaRPr lang="en-US" b="0" i="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4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369675/code-not-executing-when-condition-is-accomplished" TargetMode="External"/><Relationship Id="rId2" Type="http://schemas.openxmlformats.org/officeDocument/2006/relationships/image" Target="../media/image19.png&amp;ehk=JXKaZZZlYhWAB8JikWahbA&amp;r=0&amp;pid=OfficeInsert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stackoverflow.com/questions/33147782/code-not-allowing-letting-me-disable-a-script-from-another-script" TargetMode="External"/><Relationship Id="rId4" Type="http://schemas.openxmlformats.org/officeDocument/2006/relationships/image" Target="../media/image20.png&amp;ehk=QVGKNqYAK8gE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Usos y Costumbres del HoloLens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Sebastian Gambolati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Developer Sr.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Southworks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137A9A-51FE-41DC-9489-BC7570DB2B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96213" y="5085374"/>
            <a:ext cx="2871787" cy="960801"/>
          </a:xfrm>
        </p:spPr>
      </p:pic>
    </p:spTree>
    <p:extLst>
      <p:ext uri="{BB962C8B-B14F-4D97-AF65-F5344CB8AC3E}">
        <p14:creationId xmlns:p14="http://schemas.microsoft.com/office/powerpoint/2010/main" val="212147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20E-2387-46D4-AE8A-8A071AAB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an HoloLens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DEAD6-25F3-4A8F-B392-5D156D3F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MS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FD6A-5050-4DB5-85E4-F14123F5D7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Unity3D</a:t>
            </a:r>
          </a:p>
          <a:p>
            <a:r>
              <a:rPr lang="en-US" dirty="0"/>
              <a:t>HoloToolKit</a:t>
            </a:r>
          </a:p>
          <a:p>
            <a:r>
              <a:rPr lang="en-US" dirty="0"/>
              <a:t>Visual Studio 2015 (update 3) / 2017</a:t>
            </a:r>
          </a:p>
          <a:p>
            <a:r>
              <a:rPr lang="en-US" dirty="0"/>
              <a:t>HoloLens Emulator / HoloLens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E1B4-9E3B-49F6-8639-A6457B756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8917E-3AFF-41C5-B1A4-CE233B7A96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UrhoSharp </a:t>
            </a:r>
            <a:r>
              <a:rPr lang="en-US" sz="2000" i="1" dirty="0"/>
              <a:t>(by Xamarin)</a:t>
            </a:r>
          </a:p>
          <a:p>
            <a:r>
              <a:rPr lang="en-US" dirty="0"/>
              <a:t>Visual Studio + DirectX11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9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Picture 1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AD6DBE02-3D8D-4C21-9196-33F026099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310" r="2" b="27463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B39E738-982B-467D-92CB-6BCC73D7D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629" r="-2" b="34296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82DAFFE-F883-41C6-89AD-00CF76D2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B1DFFD-CAE7-4BAF-8D24-AD78EC744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Exercise 1: HoloWorld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Exercise 2: Input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Exercise 3: Spatials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Exercise 4.1: Vuforia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Exercise 4.2: Cognitive Services</a:t>
            </a:r>
            <a:endParaRPr lang="en-US" sz="1165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+mn-cs"/>
              </a:rPr>
              <a:t>https://github.com/sGambolati/HoloWorkShop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62EF6-1CF1-4DA9-AABF-6D96F3F5632D}"/>
              </a:ext>
            </a:extLst>
          </p:cNvPr>
          <p:cNvSpPr txBox="1"/>
          <p:nvPr/>
        </p:nvSpPr>
        <p:spPr>
          <a:xfrm>
            <a:off x="9884958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hlinkClick r:id="rId5" tooltip="http://stackoverflow.com/questions/33147782/code-not-allowing-letting-me-disable-a-script-from-another-script"/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6" tooltip="https://creativecommons.org/licenses/by-sa/3.0/"/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406FC-2EF5-4CEB-AA59-08D1E335F33F}"/>
              </a:ext>
            </a:extLst>
          </p:cNvPr>
          <p:cNvSpPr txBox="1"/>
          <p:nvPr/>
        </p:nvSpPr>
        <p:spPr>
          <a:xfrm>
            <a:off x="7565216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hlinkClick r:id="rId3" tooltip="http://stackoverflow.com/questions/35369675/code-not-executing-when-condition-is-accomplished"/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6" tooltip="https://creativecommons.org/licenses/by-sa/3.0/"/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571-F813-4641-8C27-998D0B52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HoloWorld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E76F-52FA-447A-BF90-64049762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/>
              <a:t>Briefing:</a:t>
            </a:r>
          </a:p>
          <a:p>
            <a:pPr lvl="1"/>
            <a:r>
              <a:rPr lang="en-US" dirty="0"/>
              <a:t>You will get your first Holographic App with a basic hologram.</a:t>
            </a:r>
          </a:p>
          <a:p>
            <a:pPr lvl="1"/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Get familiar with Unity3D.</a:t>
            </a:r>
          </a:p>
          <a:p>
            <a:pPr lvl="2"/>
            <a:r>
              <a:rPr lang="en-US" dirty="0"/>
              <a:t>GameObjects</a:t>
            </a:r>
          </a:p>
          <a:p>
            <a:pPr lvl="2"/>
            <a:r>
              <a:rPr lang="en-US" dirty="0"/>
              <a:t>Component</a:t>
            </a:r>
          </a:p>
          <a:p>
            <a:pPr lvl="2"/>
            <a:r>
              <a:rPr lang="en-US" dirty="0"/>
              <a:t>Prefab</a:t>
            </a:r>
          </a:p>
          <a:p>
            <a:pPr lvl="2"/>
            <a:r>
              <a:rPr lang="en-US" dirty="0"/>
              <a:t>Assets</a:t>
            </a:r>
          </a:p>
          <a:p>
            <a:pPr lvl="1"/>
            <a:r>
              <a:rPr lang="en-US" dirty="0"/>
              <a:t>Import HoloToolKit.</a:t>
            </a:r>
          </a:p>
          <a:p>
            <a:pPr lvl="1"/>
            <a:r>
              <a:rPr lang="en-US" dirty="0"/>
              <a:t>Generate Visual Studio project.</a:t>
            </a:r>
          </a:p>
          <a:p>
            <a:pPr lvl="1"/>
            <a:r>
              <a:rPr lang="en-US" dirty="0"/>
              <a:t>Deploy to HoloLens Device / Emulator.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571-F813-4641-8C27-998D0B52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E76F-52FA-447A-BF90-64049762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Briefing:</a:t>
            </a:r>
          </a:p>
          <a:p>
            <a:pPr lvl="1"/>
            <a:r>
              <a:rPr lang="en-US" dirty="0"/>
              <a:t>You will get your hologram reaction to user interactions.</a:t>
            </a:r>
          </a:p>
          <a:p>
            <a:pPr lvl="1"/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Place a Gaze.</a:t>
            </a:r>
          </a:p>
          <a:p>
            <a:pPr lvl="1"/>
            <a:r>
              <a:rPr lang="en-US" dirty="0"/>
              <a:t>Handle User Air Tap.</a:t>
            </a:r>
          </a:p>
          <a:p>
            <a:pPr lvl="1"/>
            <a:r>
              <a:rPr lang="en-US" dirty="0"/>
              <a:t>Handle User Air Tap &amp; Hold.</a:t>
            </a:r>
          </a:p>
          <a:p>
            <a:pPr lvl="1"/>
            <a:r>
              <a:rPr lang="en-US" dirty="0"/>
              <a:t>Handle Voice Action Input.</a:t>
            </a:r>
          </a:p>
          <a:p>
            <a:pPr lvl="1"/>
            <a:r>
              <a:rPr lang="en-US" dirty="0"/>
              <a:t>Play Text to Speech.</a:t>
            </a:r>
          </a:p>
        </p:txBody>
      </p:sp>
    </p:spTree>
    <p:extLst>
      <p:ext uri="{BB962C8B-B14F-4D97-AF65-F5344CB8AC3E}">
        <p14:creationId xmlns:p14="http://schemas.microsoft.com/office/powerpoint/2010/main" val="415743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571-F813-4641-8C27-998D0B52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Spatial Mapping /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E76F-52FA-447A-BF90-64049762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Briefing:</a:t>
            </a:r>
          </a:p>
          <a:p>
            <a:pPr lvl="1"/>
            <a:r>
              <a:rPr lang="en-US" dirty="0"/>
              <a:t>Your application will interact with the user environment.</a:t>
            </a:r>
          </a:p>
          <a:p>
            <a:pPr lvl="1"/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Map user room.</a:t>
            </a:r>
          </a:p>
          <a:p>
            <a:pPr lvl="1"/>
            <a:r>
              <a:rPr lang="en-US" dirty="0"/>
              <a:t>Query place where to place hologram into real world.</a:t>
            </a:r>
          </a:p>
          <a:p>
            <a:pPr lvl="1"/>
            <a:r>
              <a:rPr lang="en-US" dirty="0"/>
              <a:t>Add spatial sound to holograms.</a:t>
            </a:r>
          </a:p>
          <a:p>
            <a:pPr lvl="1"/>
            <a:r>
              <a:rPr lang="en-US" dirty="0"/>
              <a:t>Learn about UI elements</a:t>
            </a:r>
          </a:p>
          <a:p>
            <a:pPr lvl="2"/>
            <a:r>
              <a:rPr lang="en-US" dirty="0"/>
              <a:t>HeadIndicator</a:t>
            </a:r>
          </a:p>
          <a:p>
            <a:pPr lvl="2"/>
            <a:r>
              <a:rPr lang="en-US" dirty="0"/>
              <a:t>TagAlong</a:t>
            </a:r>
          </a:p>
          <a:p>
            <a:pPr lvl="2"/>
            <a:r>
              <a:rPr lang="en-US" dirty="0"/>
              <a:t>Billboard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571-F813-4641-8C27-998D0B52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Vuforia / Cognitive Services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E76F-52FA-447A-BF90-64049762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Briefing:</a:t>
            </a:r>
          </a:p>
          <a:p>
            <a:pPr lvl="1"/>
            <a:r>
              <a:rPr lang="en-US" dirty="0"/>
              <a:t>Your application will use third party service to extend its behavior.</a:t>
            </a:r>
          </a:p>
          <a:p>
            <a:pPr lvl="1"/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Image recognition with Vuforia.</a:t>
            </a:r>
          </a:p>
          <a:p>
            <a:pPr lvl="1"/>
            <a:r>
              <a:rPr lang="en-US" dirty="0"/>
              <a:t>Object recognition with Vuforia.</a:t>
            </a:r>
          </a:p>
          <a:p>
            <a:pPr lvl="1"/>
            <a:r>
              <a:rPr lang="en-US" dirty="0"/>
              <a:t>Face recognition with Cognitive Services’ FaceAPI.</a:t>
            </a:r>
          </a:p>
          <a:p>
            <a:pPr lvl="1"/>
            <a:r>
              <a:rPr lang="en-US" dirty="0"/>
              <a:t>Query user context with Cognitive Services’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178524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your code!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http://dotgblog.wordpress.com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@sggambolati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sebastian.gambolati@southworks.com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Sebastian Gambolati</a:t>
            </a:r>
          </a:p>
        </p:txBody>
      </p:sp>
    </p:spTree>
    <p:extLst>
      <p:ext uri="{BB962C8B-B14F-4D97-AF65-F5344CB8AC3E}">
        <p14:creationId xmlns:p14="http://schemas.microsoft.com/office/powerpoint/2010/main" val="37719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HoloLens presentation</a:t>
            </a:r>
          </a:p>
          <a:p>
            <a:r>
              <a:rPr lang="en-US" dirty="0"/>
              <a:t>Inside HoloLens</a:t>
            </a:r>
          </a:p>
          <a:p>
            <a:r>
              <a:rPr lang="en-US" dirty="0"/>
              <a:t>How to Develop</a:t>
            </a:r>
          </a:p>
          <a:p>
            <a:r>
              <a:rPr lang="en-US" dirty="0"/>
              <a:t>Exercise 1 – HoloWorld</a:t>
            </a:r>
          </a:p>
          <a:p>
            <a:r>
              <a:rPr lang="en-US" dirty="0"/>
              <a:t>Exercise 2 – Inputs </a:t>
            </a:r>
          </a:p>
          <a:p>
            <a:r>
              <a:rPr lang="en-US" dirty="0"/>
              <a:t>Exercise 3 – Spatial Mapping / Sound</a:t>
            </a:r>
          </a:p>
          <a:p>
            <a:r>
              <a:rPr lang="en-US" dirty="0"/>
              <a:t>Exercise 4 – Vuforia / Cognitive Services integration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3B7D-3AA9-4313-82EC-7FF9026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HoloLens Presentation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4B4B96-571F-4C5E-A450-6E5803BA5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844151"/>
              </p:ext>
            </p:extLst>
          </p:nvPr>
        </p:nvGraphicFramePr>
        <p:xfrm>
          <a:off x="2811166" y="1825625"/>
          <a:ext cx="65696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52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A picture containing indoor&#10;&#10;Description generated with high confidence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5" name="Straight Connector 14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083B7D-3AA9-4313-82EC-7FF90269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HoloLens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DemoLens</a:t>
            </a:r>
          </a:p>
        </p:txBody>
      </p:sp>
    </p:spTree>
    <p:extLst>
      <p:ext uri="{BB962C8B-B14F-4D97-AF65-F5344CB8AC3E}">
        <p14:creationId xmlns:p14="http://schemas.microsoft.com/office/powerpoint/2010/main" val="239498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B37B76-5104-4DAC-843C-36CBBA84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Reality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DE9F016-6EA0-4C09-A92B-7276988C9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95530"/>
              </p:ext>
            </p:extLst>
          </p:nvPr>
        </p:nvGraphicFramePr>
        <p:xfrm>
          <a:off x="838200" y="2239346"/>
          <a:ext cx="10515600" cy="390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68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B75B-A8C1-4B65-B56B-38EB8687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CFE8-49F1-4E40-9991-534C276BB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7F2AA2-296D-4C9F-A1C1-7FF037950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769532"/>
              </p:ext>
            </p:extLst>
          </p:nvPr>
        </p:nvGraphicFramePr>
        <p:xfrm>
          <a:off x="1766581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3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497F-F1F4-4A2E-9F29-BED891D0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HoloLens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AFFAE9-9EFA-44B1-AF29-B944FC52B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BC59-B7F7-4BC0-8282-EC91E9EC69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HoloLens has see-through holographic lenses</a:t>
            </a:r>
          </a:p>
          <a:p>
            <a:r>
              <a:rPr lang="en-US" dirty="0"/>
              <a:t>See-through holographic lenses (waveguides)</a:t>
            </a:r>
          </a:p>
          <a:p>
            <a:r>
              <a:rPr lang="en-US" dirty="0"/>
              <a:t>2 HD 16:9 light engines</a:t>
            </a:r>
          </a:p>
          <a:p>
            <a:r>
              <a:rPr lang="en-US" dirty="0"/>
              <a:t>Automatic pupillary distance calibration</a:t>
            </a:r>
          </a:p>
          <a:p>
            <a:r>
              <a:rPr lang="en-US" dirty="0"/>
              <a:t>Holographic Resolution: 2.3M total light points</a:t>
            </a:r>
          </a:p>
          <a:p>
            <a:r>
              <a:rPr lang="en-US" dirty="0"/>
              <a:t>Holographic Density: &gt;2.5k radians (light points per radian)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BB7CFD-B2B2-45DC-BE2B-A30C49E06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7C011-0734-439F-88E6-9F113C5F21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HoloLens has sensors for environment understanding and human understanding</a:t>
            </a:r>
          </a:p>
          <a:p>
            <a:r>
              <a:rPr lang="en-US" dirty="0"/>
              <a:t>1 IMU</a:t>
            </a:r>
          </a:p>
          <a:p>
            <a:r>
              <a:rPr lang="en-US" dirty="0"/>
              <a:t>4 environment understanding cameras</a:t>
            </a:r>
          </a:p>
          <a:p>
            <a:r>
              <a:rPr lang="en-US" dirty="0"/>
              <a:t>1 depth camera</a:t>
            </a:r>
          </a:p>
          <a:p>
            <a:r>
              <a:rPr lang="en-US" dirty="0"/>
              <a:t>1 2MP photo / HD video camera</a:t>
            </a:r>
          </a:p>
          <a:p>
            <a:r>
              <a:rPr lang="en-US" dirty="0"/>
              <a:t>Mixed reality capture</a:t>
            </a:r>
          </a:p>
          <a:p>
            <a:r>
              <a:rPr lang="en-US" dirty="0"/>
              <a:t>4 microphones</a:t>
            </a:r>
          </a:p>
          <a:p>
            <a:r>
              <a:rPr lang="en-US" dirty="0"/>
              <a:t>1 ambient light sensor</a:t>
            </a:r>
          </a:p>
        </p:txBody>
      </p:sp>
    </p:spTree>
    <p:extLst>
      <p:ext uri="{BB962C8B-B14F-4D97-AF65-F5344CB8AC3E}">
        <p14:creationId xmlns:p14="http://schemas.microsoft.com/office/powerpoint/2010/main" val="289255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3F57-6E59-4E90-9433-5AB38F48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HoloLens (II)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80482-0F09-480B-9B1B-425385F63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/ Output /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289E-527E-44B0-8760-1F27A69A58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Built-in speakers</a:t>
            </a:r>
          </a:p>
          <a:p>
            <a:r>
              <a:rPr lang="en-US" dirty="0"/>
              <a:t>Audio 3.5mm jack</a:t>
            </a:r>
          </a:p>
          <a:p>
            <a:r>
              <a:rPr lang="en-US" dirty="0"/>
              <a:t>Volume up/down</a:t>
            </a:r>
          </a:p>
          <a:p>
            <a:r>
              <a:rPr lang="en-US" dirty="0"/>
              <a:t>Brightness up/down</a:t>
            </a:r>
          </a:p>
          <a:p>
            <a:r>
              <a:rPr lang="en-US" dirty="0"/>
              <a:t>Power button</a:t>
            </a:r>
          </a:p>
          <a:p>
            <a:r>
              <a:rPr lang="en-US" dirty="0"/>
              <a:t>Battery status LEDs</a:t>
            </a:r>
          </a:p>
          <a:p>
            <a:r>
              <a:rPr lang="en-US" dirty="0"/>
              <a:t>Wi-Fi 802.11ac</a:t>
            </a:r>
          </a:p>
          <a:p>
            <a:r>
              <a:rPr lang="en-US" dirty="0"/>
              <a:t>Micro USB 2.0</a:t>
            </a:r>
          </a:p>
          <a:p>
            <a:r>
              <a:rPr lang="en-US" dirty="0"/>
              <a:t>Bluetooth 4.1 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0DC7F-7DB0-4DE9-A3B0-346A621A2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11300-0182-47F8-AC55-F20A8CDC52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motherboard for Microsoft HoloLens</a:t>
            </a:r>
          </a:p>
          <a:p>
            <a:r>
              <a:rPr lang="en-US" dirty="0"/>
              <a:t>Intel 32 bit architecture with TPM 2.0 support</a:t>
            </a:r>
          </a:p>
          <a:p>
            <a:r>
              <a:rPr lang="en-US" dirty="0"/>
              <a:t>Custom-built Microsoft Holographic Processing Unit (HPU 1.0)</a:t>
            </a:r>
          </a:p>
        </p:txBody>
      </p:sp>
    </p:spTree>
    <p:extLst>
      <p:ext uri="{BB962C8B-B14F-4D97-AF65-F5344CB8AC3E}">
        <p14:creationId xmlns:p14="http://schemas.microsoft.com/office/powerpoint/2010/main" val="334454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EC9A-FB6D-4200-B375-475FE871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HoloLens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30A9D-7C07-4D4D-9A4B-EC6281029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1B6C7-3508-4F1D-9023-E7DE6A121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Battery Life</a:t>
            </a:r>
          </a:p>
          <a:p>
            <a:pPr lvl="1"/>
            <a:r>
              <a:rPr lang="en-US" dirty="0"/>
              <a:t>2-3 hours of active use</a:t>
            </a:r>
          </a:p>
          <a:p>
            <a:pPr lvl="1"/>
            <a:r>
              <a:rPr lang="en-US" dirty="0"/>
              <a:t>Up to 2 weeks of standby time</a:t>
            </a:r>
          </a:p>
          <a:p>
            <a:pPr lvl="1"/>
            <a:r>
              <a:rPr lang="en-US" dirty="0"/>
              <a:t>Fully functional when charging</a:t>
            </a:r>
          </a:p>
          <a:p>
            <a:r>
              <a:rPr lang="en-US" dirty="0"/>
              <a:t>Passively cooled (no fans)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12AE8-0300-49C0-A2C4-2C9A353B1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3333B-A713-48B5-B10B-3E491F954A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64GB Flash</a:t>
            </a:r>
          </a:p>
          <a:p>
            <a:r>
              <a:rPr lang="en-US" dirty="0"/>
              <a:t>2GB 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Weight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579g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2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11632</TotalTime>
  <Words>591</Words>
  <Application>Microsoft Office PowerPoint</Application>
  <PresentationFormat>Widescreen</PresentationFormat>
  <Paragraphs>155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Light</vt:lpstr>
      <vt:lpstr>Office Theme</vt:lpstr>
      <vt:lpstr>Usos y Costumbres del HoloLens</vt:lpstr>
      <vt:lpstr>Workshop agenda</vt:lpstr>
      <vt:lpstr>HoloLens Presentation</vt:lpstr>
      <vt:lpstr>HoloLens Presentation</vt:lpstr>
      <vt:lpstr>Real Reality</vt:lpstr>
      <vt:lpstr>Prices comparison</vt:lpstr>
      <vt:lpstr>Inside HoloLens</vt:lpstr>
      <vt:lpstr>Inside HoloLens (II)</vt:lpstr>
      <vt:lpstr>Inside HoloLens (III)</vt:lpstr>
      <vt:lpstr>How to Develop an HoloLens App</vt:lpstr>
      <vt:lpstr>EXERCISES</vt:lpstr>
      <vt:lpstr>Exercise 1: HoloWorld</vt:lpstr>
      <vt:lpstr>Exercise 2: Input</vt:lpstr>
      <vt:lpstr>Exercise 3: Spatial Mapping / Sound</vt:lpstr>
      <vt:lpstr>Exercise 4: Vuforia / Cognitive Services Integration</vt:lpstr>
      <vt:lpstr>Thanks for your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Bellmann</dc:creator>
  <cp:lastModifiedBy>Sebastian Gambolati</cp:lastModifiedBy>
  <cp:revision>45</cp:revision>
  <dcterms:created xsi:type="dcterms:W3CDTF">2017-05-29T19:38:38Z</dcterms:created>
  <dcterms:modified xsi:type="dcterms:W3CDTF">2017-06-29T16:56:44Z</dcterms:modified>
</cp:coreProperties>
</file>